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D145B-C963-084A-80C9-6893C822A637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1C4A5-4CB4-DE40-9208-52F78FD86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D07C9-325D-E64D-BE0A-AD87B38617E3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C344E-E455-7244-BCE9-61FEBC31A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*According to a recent report by AMI-Partners.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5B27-ABE3-4D74-8A4D-3B8199248B1A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3B93-9DB2-4854-9660-34A40DF199C2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64AA-E2E3-48C4-865B-923AEBC3AE3D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E230-040D-45FA-9462-FB63CA87C443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080-BB94-4EB6-B7D2-FD3F39A0889E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935-2B99-4A23-AD1A-2FC0BC5F0D54}" type="datetime1">
              <a:rPr lang="en-US" smtClean="0"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55B9-B8DF-4827-A7B7-5D57E40CEBA7}" type="datetime1">
              <a:rPr lang="en-US" smtClean="0"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EE0-F289-48F8-8C32-D991B2635E64}" type="datetime1">
              <a:rPr lang="en-US" smtClean="0"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56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4F2-619C-408A-8FBF-4C95EAB69138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CCA7-0AB3-4BFF-93A6-F9C3F0CE5A14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October 4-6, 2010 Los Angeles Convention Center www.itexpo.com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2B29-7154-4D0A-96F6-BE234D44DA70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27586-FAD8-4F67-847C-B64EFB716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RHUB Communications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Real-Time Collaboration Hub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Larry Dorie</a:t>
            </a:r>
          </a:p>
          <a:p>
            <a:pPr algn="ctr">
              <a:buNone/>
            </a:pPr>
            <a:r>
              <a:rPr lang="en-US" dirty="0" smtClean="0"/>
              <a:t>CEO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5410200"/>
            <a:ext cx="5791200" cy="1295400"/>
          </a:xfrm>
          <a:solidFill>
            <a:schemeClr val="bg1"/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1200" b="1" dirty="0" smtClean="0"/>
              <a:t>	</a:t>
            </a:r>
            <a:r>
              <a:rPr lang="en-US" sz="1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4-6, 2010 Los Angeles Convention Center www.itexpo.com</a:t>
            </a:r>
            <a:endParaRPr lang="en-US" sz="1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2010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Global teams disbursement continues – face to face meeting more and more difficult –China real estate costs keep raising</a:t>
            </a:r>
          </a:p>
          <a:p>
            <a:r>
              <a:rPr lang="en-US" sz="2800" dirty="0" smtClean="0"/>
              <a:t>Audio conference costs continue to be a problem in Asia and Europe</a:t>
            </a:r>
          </a:p>
          <a:p>
            <a:r>
              <a:rPr lang="en-US" sz="2800" dirty="0" smtClean="0"/>
              <a:t>Uneven infrastructure can impact usage.</a:t>
            </a:r>
          </a:p>
          <a:p>
            <a:r>
              <a:rPr lang="en-US" sz="2800" dirty="0" smtClean="0"/>
              <a:t>SMB benefit from UC different than enterprise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Note: we have not seen a big impact from mobile devices yet</a:t>
            </a:r>
          </a:p>
          <a:p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5410200"/>
            <a:ext cx="5791200" cy="1295400"/>
          </a:xfrm>
          <a:solidFill>
            <a:schemeClr val="bg1"/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1200" b="1" dirty="0" smtClean="0"/>
              <a:t>	</a:t>
            </a:r>
            <a:r>
              <a:rPr lang="en-US" sz="1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4-6, 2010 Los Angeles Convention Center www.itexpo.com</a:t>
            </a:r>
            <a:endParaRPr lang="en-US" sz="1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Infrastructure continues to improve world-wide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Unified Communications is beginning to take </a:t>
            </a:r>
            <a:r>
              <a:rPr lang="en-US" sz="2800" dirty="0" smtClean="0"/>
              <a:t>off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Collaboration market continues to grow </a:t>
            </a:r>
            <a:r>
              <a:rPr lang="en-US" sz="2800" dirty="0" smtClean="0"/>
              <a:t>world-wide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Nearly 50 percent are </a:t>
            </a:r>
            <a:r>
              <a:rPr lang="en-US" sz="2800" dirty="0" smtClean="0"/>
              <a:t>using web-conferencing </a:t>
            </a:r>
            <a:r>
              <a:rPr lang="en-US" sz="2800" dirty="0" smtClean="0"/>
              <a:t>--growth will reach 80</a:t>
            </a:r>
            <a:r>
              <a:rPr lang="en-US" sz="2800" dirty="0" smtClean="0"/>
              <a:t>% in </a:t>
            </a:r>
            <a:r>
              <a:rPr lang="en-US" sz="2800" dirty="0" smtClean="0"/>
              <a:t>2011.*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Mobile growth still booming internationally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5410200"/>
            <a:ext cx="5791200" cy="1295400"/>
          </a:xfrm>
          <a:solidFill>
            <a:schemeClr val="bg1"/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1200" b="1" dirty="0" smtClean="0"/>
              <a:t>	</a:t>
            </a:r>
            <a:r>
              <a:rPr lang="en-US" sz="1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4-6, 2010 Los Angeles Convention Center www.itexpo.com</a:t>
            </a:r>
            <a:endParaRPr lang="en-US" sz="1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Integrated collaboration tools will continue to drive down overall costs of connectivity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Security issues will continue to gain importance: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(SMB users need to pay more attention to security)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Mobile will require “first class” collaboration capabilities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5410200"/>
            <a:ext cx="5791200" cy="1295400"/>
          </a:xfrm>
          <a:solidFill>
            <a:schemeClr val="bg1"/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1200" b="1" dirty="0" smtClean="0"/>
              <a:t>	</a:t>
            </a:r>
            <a:r>
              <a:rPr lang="en-US" sz="1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4-6, 2010 Los Angeles Convention Center www.itexpo.com</a:t>
            </a:r>
            <a:endParaRPr lang="en-US" sz="1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190</Words>
  <Application>Microsoft Office PowerPoint</Application>
  <PresentationFormat>On-screen Show (4:3)</PresentationFormat>
  <Paragraphs>59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RHUB Communications </vt:lpstr>
      <vt:lpstr>Issues in 2010</vt:lpstr>
      <vt:lpstr>Trends</vt:lpstr>
      <vt:lpstr>Next?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aurkawich</dc:creator>
  <cp:lastModifiedBy>nbconley</cp:lastModifiedBy>
  <cp:revision>12</cp:revision>
  <dcterms:created xsi:type="dcterms:W3CDTF">2010-10-04T18:43:27Z</dcterms:created>
  <dcterms:modified xsi:type="dcterms:W3CDTF">2010-10-06T01:45:47Z</dcterms:modified>
</cp:coreProperties>
</file>