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68D5-A748-429F-9CA9-0DA6C7AA7CE4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7ECE1-2175-4E82-B337-A251EC1FB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2BF1-32EE-40A7-B8BE-107EEF1E7A0E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01E0-0773-414D-A230-4C2E68591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7B58-D84B-4B7D-AFC4-06A8C48073C4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99D10-178F-4A5F-B4F9-6069E5A50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7FE36-8A16-496E-8BA3-C5974D625B09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6A73-88E9-439F-B129-2A43540DC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92B9-C2AB-4718-9A07-6D25D9A23FBA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A0EA5-BC5B-407A-975D-1AC0C3C63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55865-A85E-412F-B3B0-487E75AB3335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5315-FC03-4F85-9DCD-79161BEEE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996C5-4602-45C6-9AC3-84AA00AD9B63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4AA0-395F-47C0-9CAB-166A8CF8B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FAD2-58E2-4D73-BEEE-4AD7EE3C6B15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07A6-D5D9-4B04-B8FC-83C0EE7C7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F0A9-D83D-4B07-A53C-660D7381395E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F13CD-AEF6-427C-9B97-49F9F5889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2A17-1C9D-4908-B10E-F28F87FF9FF0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45551-8182-45BF-98BB-3C3475E6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19B3DD-D6A3-4E5C-9941-32064C8DFEA1}" type="datetimeFigureOut">
              <a:rPr lang="en-US"/>
              <a:pPr>
                <a:defRPr/>
              </a:pPr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44A1D4-7328-49CC-9878-311D66B05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5"/>
          <p:cNvSpPr>
            <a:spLocks noGrp="1"/>
          </p:cNvSpPr>
          <p:nvPr>
            <p:ph type="title" idx="4294967295"/>
          </p:nvPr>
        </p:nvSpPr>
        <p:spPr>
          <a:xfrm>
            <a:off x="381000" y="2057400"/>
            <a:ext cx="8305800" cy="2362200"/>
          </a:xfrm>
        </p:spPr>
        <p:txBody>
          <a:bodyPr/>
          <a:lstStyle/>
          <a:p>
            <a:pPr eaLnBrk="1" hangingPunct="1"/>
            <a:r>
              <a:rPr lang="en-US" sz="6600" b="1" smtClean="0"/>
              <a:t>Making </a:t>
            </a:r>
            <a:r>
              <a:rPr lang="en-US" sz="6600" b="1" smtClean="0">
                <a:solidFill>
                  <a:srgbClr val="009900"/>
                </a:solidFill>
              </a:rPr>
              <a:t>Money</a:t>
            </a:r>
            <a:r>
              <a:rPr lang="en-US" sz="6600" b="1" smtClean="0"/>
              <a:t> in IP Communications</a:t>
            </a:r>
            <a:r>
              <a:rPr lang="en-US" sz="40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Making Money in IP Communications </a:t>
            </a: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334000" y="1600200"/>
            <a:ext cx="2895600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Robert Messer</a:t>
            </a:r>
            <a:br>
              <a:rPr lang="en-US" b="1"/>
            </a:br>
            <a:r>
              <a:rPr lang="en-US"/>
              <a:t>President &amp; CEO</a:t>
            </a:r>
            <a:br>
              <a:rPr lang="en-US"/>
            </a:br>
            <a:r>
              <a:rPr lang="en-US"/>
              <a:t>ABP Technology, Inc.</a:t>
            </a:r>
          </a:p>
          <a:p>
            <a:pPr>
              <a:spcBef>
                <a:spcPct val="50000"/>
              </a:spcBef>
            </a:pPr>
            <a:r>
              <a:rPr lang="en-US" b="1"/>
              <a:t>David Byrd</a:t>
            </a:r>
            <a:br>
              <a:rPr lang="en-US" b="1"/>
            </a:br>
            <a:r>
              <a:rPr lang="en-US"/>
              <a:t>VP Marketing &amp; Sales</a:t>
            </a:r>
            <a:br>
              <a:rPr lang="en-US"/>
            </a:br>
            <a:r>
              <a:rPr lang="en-US"/>
              <a:t>Broadvox</a:t>
            </a:r>
          </a:p>
          <a:p>
            <a:pPr>
              <a:spcBef>
                <a:spcPct val="50000"/>
              </a:spcBef>
            </a:pPr>
            <a:r>
              <a:rPr lang="en-US" b="1"/>
              <a:t>John McDonald</a:t>
            </a:r>
            <a:br>
              <a:rPr lang="en-US" b="1"/>
            </a:br>
            <a:r>
              <a:rPr lang="en-US"/>
              <a:t>VP of Sales &amp; Marketing</a:t>
            </a:r>
            <a:br>
              <a:rPr lang="en-US"/>
            </a:br>
            <a:r>
              <a:rPr lang="en-US"/>
              <a:t>Vocal IP Networx</a:t>
            </a:r>
          </a:p>
          <a:p>
            <a:pPr>
              <a:spcBef>
                <a:spcPct val="50000"/>
              </a:spcBef>
            </a:pPr>
            <a:r>
              <a:rPr lang="en-US" b="1"/>
              <a:t>Kevin Kelleher</a:t>
            </a:r>
            <a:r>
              <a:rPr lang="en-US"/>
              <a:t/>
            </a:r>
            <a:br>
              <a:rPr lang="en-US"/>
            </a:br>
            <a:r>
              <a:rPr lang="en-US"/>
              <a:t>EVP Sales and Marketing</a:t>
            </a:r>
            <a:br>
              <a:rPr lang="en-US"/>
            </a:br>
            <a:r>
              <a:rPr lang="en-US"/>
              <a:t>Iwatsu Voice Networks </a:t>
            </a:r>
          </a:p>
          <a:p>
            <a:pPr>
              <a:spcBef>
                <a:spcPct val="50000"/>
              </a:spcBef>
            </a:pPr>
            <a:r>
              <a:rPr lang="en-US" b="1"/>
              <a:t>Peter Radizeski (Moderator)</a:t>
            </a:r>
            <a:br>
              <a:rPr lang="en-US" b="1"/>
            </a:br>
            <a:r>
              <a:rPr lang="en-US"/>
              <a:t>RAD-INFO, Inc</a:t>
            </a:r>
          </a:p>
        </p:txBody>
      </p:sp>
      <p:pic>
        <p:nvPicPr>
          <p:cNvPr id="14339" name="Picture 5" descr="radinfo_200x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562600"/>
            <a:ext cx="2667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abp_logo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676400"/>
            <a:ext cx="18288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iwatsu_logo_FINAL_300dp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668838"/>
            <a:ext cx="32004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Broadvox-logo-s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2590800"/>
            <a:ext cx="1143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Vocal-IP-ntwrx-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3733800"/>
            <a:ext cx="3733800" cy="78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Making Money in IP Communications</a:t>
            </a: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71628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We will explore how to make money in these IP Communication topics:</a:t>
            </a:r>
          </a:p>
          <a:p>
            <a:pPr marL="742950" lvl="1" indent="-285750">
              <a:spcBef>
                <a:spcPct val="50000"/>
              </a:spcBef>
              <a:buFontTx/>
              <a:buChar char="•"/>
            </a:pPr>
            <a:r>
              <a:rPr lang="en-US" sz="2800"/>
              <a:t> unified communications</a:t>
            </a:r>
          </a:p>
          <a:p>
            <a:pPr marL="742950" lvl="1" indent="-285750">
              <a:spcBef>
                <a:spcPct val="50000"/>
              </a:spcBef>
              <a:buFontTx/>
              <a:buChar char="•"/>
            </a:pPr>
            <a:r>
              <a:rPr lang="en-US" sz="2800"/>
              <a:t> open source</a:t>
            </a:r>
          </a:p>
          <a:p>
            <a:pPr marL="742950" lvl="1" indent="-285750">
              <a:spcBef>
                <a:spcPct val="50000"/>
              </a:spcBef>
              <a:buFontTx/>
              <a:buChar char="•"/>
            </a:pPr>
            <a:r>
              <a:rPr lang="en-US" sz="2800"/>
              <a:t> FMC</a:t>
            </a:r>
          </a:p>
          <a:p>
            <a:pPr marL="742950" lvl="1" indent="-285750">
              <a:spcBef>
                <a:spcPct val="50000"/>
              </a:spcBef>
              <a:buFontTx/>
              <a:buChar char="•"/>
            </a:pPr>
            <a:r>
              <a:rPr lang="en-US" sz="2800"/>
              <a:t> WiFi telephony</a:t>
            </a:r>
          </a:p>
          <a:p>
            <a:pPr marL="742950" lvl="1" indent="-285750">
              <a:spcBef>
                <a:spcPct val="50000"/>
              </a:spcBef>
              <a:buFontTx/>
              <a:buChar char="•"/>
            </a:pPr>
            <a:r>
              <a:rPr lang="en-US" sz="2800"/>
              <a:t> mashups </a:t>
            </a:r>
          </a:p>
          <a:p>
            <a:pPr marL="742950" lvl="1" indent="-285750">
              <a:spcBef>
                <a:spcPct val="50000"/>
              </a:spcBef>
              <a:buFontTx/>
              <a:buChar char="•"/>
            </a:pPr>
            <a:r>
              <a:rPr lang="en-US" sz="2800"/>
              <a:t> CEBP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72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Office Theme</vt:lpstr>
      <vt:lpstr>Making Money in IP Communications </vt:lpstr>
      <vt:lpstr>Making Money in IP Communications </vt:lpstr>
      <vt:lpstr>Making Money in IP Communications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aurkawich</dc:creator>
  <cp:lastModifiedBy>rad-info</cp:lastModifiedBy>
  <cp:revision>6</cp:revision>
  <dcterms:created xsi:type="dcterms:W3CDTF">2009-11-12T16:49:39Z</dcterms:created>
  <dcterms:modified xsi:type="dcterms:W3CDTF">2010-01-19T05:33:37Z</dcterms:modified>
</cp:coreProperties>
</file>