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28A59-AFA1-4501-BBAF-F4BCF1562880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AEC25-5475-4BDF-BC4A-A3088A462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AEC25-5475-4BDF-BC4A-A3088A462D3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6C07-A90A-45CE-8C82-A51C4F1DD208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6C07-A90A-45CE-8C82-A51C4F1DD208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0ED35-1750-4F3C-B96D-C4F7C945B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The “2” In M2M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Horn</a:t>
            </a:r>
          </a:p>
          <a:p>
            <a:r>
              <a:rPr lang="en-US" dirty="0" smtClean="0"/>
              <a:t>T-Mobile USA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Of The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Platform</a:t>
            </a:r>
          </a:p>
          <a:p>
            <a:r>
              <a:rPr lang="en-US" dirty="0" smtClean="0"/>
              <a:t>Certification</a:t>
            </a:r>
          </a:p>
          <a:p>
            <a:r>
              <a:rPr lang="en-US" dirty="0" smtClean="0"/>
              <a:t>SIM Design</a:t>
            </a:r>
          </a:p>
          <a:p>
            <a:r>
              <a:rPr lang="en-US" dirty="0" smtClean="0"/>
              <a:t>Activation Platform</a:t>
            </a:r>
          </a:p>
          <a:p>
            <a:r>
              <a:rPr lang="en-US" dirty="0" smtClean="0"/>
              <a:t>Subscriber Management Platform</a:t>
            </a:r>
          </a:p>
          <a:p>
            <a:r>
              <a:rPr lang="en-US" dirty="0" smtClean="0"/>
              <a:t>Billing Design and Support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dirty="0" smtClean="0"/>
              <a:t>Network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Why is the past important?</a:t>
            </a:r>
          </a:p>
          <a:p>
            <a:endParaRPr lang="en-US" dirty="0" smtClean="0"/>
          </a:p>
          <a:p>
            <a:r>
              <a:rPr lang="en-US" dirty="0" smtClean="0"/>
              <a:t>What is happening today?</a:t>
            </a:r>
          </a:p>
          <a:p>
            <a:endParaRPr lang="en-US" dirty="0" smtClean="0"/>
          </a:p>
          <a:p>
            <a:r>
              <a:rPr lang="en-US" dirty="0" smtClean="0"/>
              <a:t>Will the future protect our investment?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certification?</a:t>
            </a:r>
          </a:p>
          <a:p>
            <a:endParaRPr lang="en-US" dirty="0" smtClean="0"/>
          </a:p>
          <a:p>
            <a:r>
              <a:rPr lang="en-US" dirty="0" smtClean="0"/>
              <a:t>Is M2M unique or are you lost in the demands of the larger business?</a:t>
            </a:r>
          </a:p>
          <a:p>
            <a:endParaRPr lang="en-US" dirty="0" smtClean="0"/>
          </a:p>
          <a:p>
            <a:r>
              <a:rPr lang="en-US" dirty="0" smtClean="0"/>
              <a:t>Time is money. How long is this going to take?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this important?</a:t>
            </a:r>
          </a:p>
          <a:p>
            <a:endParaRPr lang="en-US" dirty="0" smtClean="0"/>
          </a:p>
          <a:p>
            <a:r>
              <a:rPr lang="en-US" dirty="0" smtClean="0"/>
              <a:t>Environmental endurance.</a:t>
            </a:r>
          </a:p>
          <a:p>
            <a:endParaRPr lang="en-US" dirty="0" smtClean="0"/>
          </a:p>
          <a:p>
            <a:r>
              <a:rPr lang="en-US" dirty="0" smtClean="0"/>
              <a:t>Form and functionality.</a:t>
            </a:r>
            <a:endParaRPr lang="en-US" dirty="0"/>
          </a:p>
        </p:txBody>
      </p:sp>
      <p:pic>
        <p:nvPicPr>
          <p:cNvPr id="4" name="Picture 6" descr="SIMdim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6482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3657600" y="4953000"/>
            <a:ext cx="1905000" cy="1254125"/>
            <a:chOff x="520" y="1650"/>
            <a:chExt cx="890" cy="550"/>
          </a:xfrm>
        </p:grpSpPr>
        <p:pic>
          <p:nvPicPr>
            <p:cNvPr id="6" name="Picture 8" descr="SIM_V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0" y="1650"/>
              <a:ext cx="655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9" descr="MCj0432614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12" y="1702"/>
              <a:ext cx="498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6" descr="SIM_V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724400"/>
            <a:ext cx="143376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dirty="0" smtClean="0"/>
              <a:t>Activation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Is it unique to M2M?</a:t>
            </a:r>
          </a:p>
          <a:p>
            <a:endParaRPr lang="en-US" dirty="0" smtClean="0"/>
          </a:p>
          <a:p>
            <a:r>
              <a:rPr lang="en-US" dirty="0" smtClean="0"/>
              <a:t>Is it flexible?</a:t>
            </a:r>
          </a:p>
          <a:p>
            <a:endParaRPr lang="en-US" dirty="0" smtClean="0"/>
          </a:p>
          <a:p>
            <a:r>
              <a:rPr lang="en-US" dirty="0" smtClean="0"/>
              <a:t>Is it scalable?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r>
              <a:rPr lang="en-US" dirty="0" smtClean="0"/>
              <a:t>Subscriber Management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dirty="0" smtClean="0"/>
              <a:t>What changes can you make?</a:t>
            </a:r>
          </a:p>
          <a:p>
            <a:endParaRPr lang="en-US" dirty="0" smtClean="0"/>
          </a:p>
          <a:p>
            <a:r>
              <a:rPr lang="en-US" dirty="0" smtClean="0"/>
              <a:t>What changes are you authorized to make?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Billing Design and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Is it electronic?</a:t>
            </a:r>
          </a:p>
          <a:p>
            <a:endParaRPr lang="en-US" dirty="0" smtClean="0"/>
          </a:p>
          <a:p>
            <a:r>
              <a:rPr lang="en-US" dirty="0" smtClean="0"/>
              <a:t>Does it support multiple rate plan models?</a:t>
            </a:r>
          </a:p>
          <a:p>
            <a:endParaRPr lang="en-US" dirty="0" smtClean="0"/>
          </a:p>
          <a:p>
            <a:r>
              <a:rPr lang="en-US" dirty="0" smtClean="0"/>
              <a:t>Does it have session rounding?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153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“2” In M2M</vt:lpstr>
      <vt:lpstr>Sum Of The Parts</vt:lpstr>
      <vt:lpstr>Network Platform</vt:lpstr>
      <vt:lpstr>Certification</vt:lpstr>
      <vt:lpstr>SIM Design</vt:lpstr>
      <vt:lpstr>Activation Platform</vt:lpstr>
      <vt:lpstr>Subscriber Management Platform</vt:lpstr>
      <vt:lpstr>Billing Design and Support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aurkawich</dc:creator>
  <cp:lastModifiedBy>postmaster</cp:lastModifiedBy>
  <cp:revision>4</cp:revision>
  <dcterms:created xsi:type="dcterms:W3CDTF">2010-01-13T18:04:46Z</dcterms:created>
  <dcterms:modified xsi:type="dcterms:W3CDTF">2010-02-08T19:36:22Z</dcterms:modified>
</cp:coreProperties>
</file>