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9" r:id="rId3"/>
    <p:sldId id="278" r:id="rId4"/>
    <p:sldId id="281" r:id="rId5"/>
    <p:sldId id="270" r:id="rId6"/>
    <p:sldId id="280" r:id="rId7"/>
    <p:sldId id="274" r:id="rId8"/>
    <p:sldId id="271" r:id="rId9"/>
    <p:sldId id="272" r:id="rId10"/>
    <p:sldId id="279" r:id="rId11"/>
    <p:sldId id="275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A1C"/>
    <a:srgbClr val="005288"/>
    <a:srgbClr val="5F6062"/>
    <a:srgbClr val="F89828"/>
    <a:srgbClr val="0081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3" autoAdjust="0"/>
    <p:restoredTop sz="96131" autoAdjust="0"/>
  </p:normalViewPr>
  <p:slideViewPr>
    <p:cSldViewPr>
      <p:cViewPr varScale="1">
        <p:scale>
          <a:sx n="72" d="100"/>
          <a:sy n="72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B05BD-90CD-4A23-9CEB-343D384ACC3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A27092A3-1C16-4B32-B759-D93442D9BA01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sz="1700" b="1" dirty="0" smtClean="0"/>
            <a:t>XO IP Flex</a:t>
          </a:r>
          <a:endParaRPr lang="en-US" sz="1700" b="1" dirty="0"/>
        </a:p>
      </dgm:t>
    </dgm:pt>
    <dgm:pt modelId="{52452F72-482F-48FC-8A6B-43B5C037A6EC}" type="parTrans" cxnId="{1069F33A-009B-420A-84DC-F74F67F8F420}">
      <dgm:prSet/>
      <dgm:spPr/>
      <dgm:t>
        <a:bodyPr/>
        <a:lstStyle/>
        <a:p>
          <a:endParaRPr lang="en-US"/>
        </a:p>
      </dgm:t>
    </dgm:pt>
    <dgm:pt modelId="{AA36FA05-9966-47E1-9175-24D5504367FF}" type="sibTrans" cxnId="{1069F33A-009B-420A-84DC-F74F67F8F420}">
      <dgm:prSet/>
      <dgm:spPr/>
      <dgm:t>
        <a:bodyPr/>
        <a:lstStyle/>
        <a:p>
          <a:endParaRPr lang="en-US"/>
        </a:p>
      </dgm:t>
    </dgm:pt>
    <dgm:pt modelId="{B81759AE-D9D9-404C-9712-322C057D62C0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Use with existing key system or PBX</a:t>
          </a:r>
          <a:endParaRPr lang="en-US" sz="1300" dirty="0">
            <a:solidFill>
              <a:srgbClr val="5F6062"/>
            </a:solidFill>
          </a:endParaRPr>
        </a:p>
      </dgm:t>
    </dgm:pt>
    <dgm:pt modelId="{1FFCB8D8-9FF1-489A-867E-1405F1BA7388}" type="parTrans" cxnId="{6C60D62B-491F-466E-BCEA-D4CA6ADEDD4B}">
      <dgm:prSet/>
      <dgm:spPr/>
      <dgm:t>
        <a:bodyPr/>
        <a:lstStyle/>
        <a:p>
          <a:endParaRPr lang="en-US"/>
        </a:p>
      </dgm:t>
    </dgm:pt>
    <dgm:pt modelId="{088FED4E-B118-4126-A36A-57A3CEB70C36}" type="sibTrans" cxnId="{6C60D62B-491F-466E-BCEA-D4CA6ADEDD4B}">
      <dgm:prSet/>
      <dgm:spPr/>
      <dgm:t>
        <a:bodyPr/>
        <a:lstStyle/>
        <a:p>
          <a:endParaRPr lang="en-US"/>
        </a:p>
      </dgm:t>
    </dgm:pt>
    <dgm:pt modelId="{7422399E-C9DE-4A3F-9273-929667ED852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Dynamic Bandwidth Allocation</a:t>
          </a:r>
          <a:endParaRPr lang="en-US" sz="1300" dirty="0">
            <a:solidFill>
              <a:srgbClr val="5F6062"/>
            </a:solidFill>
          </a:endParaRPr>
        </a:p>
      </dgm:t>
    </dgm:pt>
    <dgm:pt modelId="{B74045FF-4927-49A0-B0C9-B655422D21F4}" type="parTrans" cxnId="{DF7C6E3C-B73B-4801-8765-435CC598D595}">
      <dgm:prSet/>
      <dgm:spPr/>
      <dgm:t>
        <a:bodyPr/>
        <a:lstStyle/>
        <a:p>
          <a:endParaRPr lang="en-US"/>
        </a:p>
      </dgm:t>
    </dgm:pt>
    <dgm:pt modelId="{8EFFC8CA-FFDC-45EB-BF86-485C62143751}" type="sibTrans" cxnId="{DF7C6E3C-B73B-4801-8765-435CC598D595}">
      <dgm:prSet/>
      <dgm:spPr/>
      <dgm:t>
        <a:bodyPr/>
        <a:lstStyle/>
        <a:p>
          <a:endParaRPr lang="en-US"/>
        </a:p>
      </dgm:t>
    </dgm:pt>
    <dgm:pt modelId="{2EFCC94C-DF08-44D4-B6AC-B66390566B63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sz="1700" b="1" dirty="0" smtClean="0"/>
            <a:t>XO IP Flex with VPN</a:t>
          </a:r>
          <a:endParaRPr lang="en-US" sz="1700" b="1" dirty="0"/>
        </a:p>
      </dgm:t>
    </dgm:pt>
    <dgm:pt modelId="{63D036E0-B062-4D88-86A8-72593372E974}" type="parTrans" cxnId="{2F442ACB-7BE9-45FD-AE29-5F3B3792BA33}">
      <dgm:prSet/>
      <dgm:spPr/>
      <dgm:t>
        <a:bodyPr/>
        <a:lstStyle/>
        <a:p>
          <a:endParaRPr lang="en-US"/>
        </a:p>
      </dgm:t>
    </dgm:pt>
    <dgm:pt modelId="{F33C650E-0959-40F4-89D7-7E333253FA3F}" type="sibTrans" cxnId="{2F442ACB-7BE9-45FD-AE29-5F3B3792BA33}">
      <dgm:prSet/>
      <dgm:spPr/>
      <dgm:t>
        <a:bodyPr/>
        <a:lstStyle/>
        <a:p>
          <a:endParaRPr lang="en-US"/>
        </a:p>
      </dgm:t>
    </dgm:pt>
    <dgm:pt modelId="{823B821D-A2FF-4503-AB40-F4AC3559AE22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Use with existing key system or PBX</a:t>
          </a:r>
          <a:endParaRPr lang="en-US" sz="1300" dirty="0">
            <a:solidFill>
              <a:srgbClr val="5F6062"/>
            </a:solidFill>
          </a:endParaRPr>
        </a:p>
      </dgm:t>
    </dgm:pt>
    <dgm:pt modelId="{729B7C70-8D67-4911-A590-8C77147DCAF8}" type="parTrans" cxnId="{6D970421-FCEC-4E41-B01F-E21968BEDA04}">
      <dgm:prSet/>
      <dgm:spPr/>
      <dgm:t>
        <a:bodyPr/>
        <a:lstStyle/>
        <a:p>
          <a:endParaRPr lang="en-US"/>
        </a:p>
      </dgm:t>
    </dgm:pt>
    <dgm:pt modelId="{C6828D0E-DD0E-4B8E-B8DA-C874D60CC42D}" type="sibTrans" cxnId="{6D970421-FCEC-4E41-B01F-E21968BEDA04}">
      <dgm:prSet/>
      <dgm:spPr/>
      <dgm:t>
        <a:bodyPr/>
        <a:lstStyle/>
        <a:p>
          <a:endParaRPr lang="en-US"/>
        </a:p>
      </dgm:t>
    </dgm:pt>
    <dgm:pt modelId="{DF14EDF2-EFAA-4F27-BB6D-046401F6AE0B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Combined with MPLS IP-VPN</a:t>
          </a:r>
          <a:endParaRPr lang="en-US" sz="1300" dirty="0">
            <a:solidFill>
              <a:srgbClr val="5F6062"/>
            </a:solidFill>
          </a:endParaRPr>
        </a:p>
      </dgm:t>
    </dgm:pt>
    <dgm:pt modelId="{DFE7906B-EAC3-4575-924A-C2EF244A82AA}" type="parTrans" cxnId="{C4A2F938-1A29-4F67-880D-D890A0CE795F}">
      <dgm:prSet/>
      <dgm:spPr/>
      <dgm:t>
        <a:bodyPr/>
        <a:lstStyle/>
        <a:p>
          <a:endParaRPr lang="en-US"/>
        </a:p>
      </dgm:t>
    </dgm:pt>
    <dgm:pt modelId="{117D8709-6326-4CD7-8216-4A7B220B82B1}" type="sibTrans" cxnId="{C4A2F938-1A29-4F67-880D-D890A0CE795F}">
      <dgm:prSet/>
      <dgm:spPr/>
      <dgm:t>
        <a:bodyPr/>
        <a:lstStyle/>
        <a:p>
          <a:endParaRPr lang="en-US"/>
        </a:p>
      </dgm:t>
    </dgm:pt>
    <dgm:pt modelId="{B9B78227-5D26-4C33-8964-B3F566CCE502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sz="1700" b="1" dirty="0" smtClean="0"/>
            <a:t>XO SIP</a:t>
          </a:r>
          <a:endParaRPr lang="en-US" sz="1700" b="1" dirty="0"/>
        </a:p>
      </dgm:t>
    </dgm:pt>
    <dgm:pt modelId="{2E9558EC-682A-4086-83BB-02AB541CA2E5}" type="parTrans" cxnId="{D2A40675-424D-4272-AA18-13C11F98350C}">
      <dgm:prSet/>
      <dgm:spPr/>
      <dgm:t>
        <a:bodyPr/>
        <a:lstStyle/>
        <a:p>
          <a:endParaRPr lang="en-US"/>
        </a:p>
      </dgm:t>
    </dgm:pt>
    <dgm:pt modelId="{E91F157A-3573-4157-8708-15E6BBD5356D}" type="sibTrans" cxnId="{D2A40675-424D-4272-AA18-13C11F98350C}">
      <dgm:prSet/>
      <dgm:spPr/>
      <dgm:t>
        <a:bodyPr/>
        <a:lstStyle/>
        <a:p>
          <a:endParaRPr lang="en-US"/>
        </a:p>
      </dgm:t>
    </dgm:pt>
    <dgm:pt modelId="{071EEA45-ECE7-4FAE-8F11-52C935BFD814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Use existing premise-based IP-PBX</a:t>
          </a:r>
          <a:endParaRPr lang="en-US" sz="1300" dirty="0">
            <a:solidFill>
              <a:srgbClr val="5F6062"/>
            </a:solidFill>
          </a:endParaRPr>
        </a:p>
      </dgm:t>
    </dgm:pt>
    <dgm:pt modelId="{6A400EC7-F062-4C23-8073-812881FF2624}" type="parTrans" cxnId="{229835EC-C46C-4CD7-A8F2-B984284929F6}">
      <dgm:prSet/>
      <dgm:spPr/>
      <dgm:t>
        <a:bodyPr/>
        <a:lstStyle/>
        <a:p>
          <a:endParaRPr lang="en-US"/>
        </a:p>
      </dgm:t>
    </dgm:pt>
    <dgm:pt modelId="{2C22EF4C-4CCC-48D5-A222-F370196ED392}" type="sibTrans" cxnId="{229835EC-C46C-4CD7-A8F2-B984284929F6}">
      <dgm:prSet/>
      <dgm:spPr/>
      <dgm:t>
        <a:bodyPr/>
        <a:lstStyle/>
        <a:p>
          <a:endParaRPr lang="en-US"/>
        </a:p>
      </dgm:t>
    </dgm:pt>
    <dgm:pt modelId="{6D977197-8F6C-4C3D-893F-8A3B25DC0925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50-500 users per location</a:t>
          </a:r>
          <a:endParaRPr lang="en-US" sz="1300" dirty="0">
            <a:solidFill>
              <a:srgbClr val="5F6062"/>
            </a:solidFill>
          </a:endParaRPr>
        </a:p>
      </dgm:t>
    </dgm:pt>
    <dgm:pt modelId="{40BF3008-F923-407B-B4D7-375FFDAC2B1F}" type="parTrans" cxnId="{FA356412-06BF-4BB9-B469-A889C8E7799F}">
      <dgm:prSet/>
      <dgm:spPr/>
      <dgm:t>
        <a:bodyPr/>
        <a:lstStyle/>
        <a:p>
          <a:endParaRPr lang="en-US"/>
        </a:p>
      </dgm:t>
    </dgm:pt>
    <dgm:pt modelId="{85DD8EA2-820B-4474-B254-9A07AB4F9C8D}" type="sibTrans" cxnId="{FA356412-06BF-4BB9-B469-A889C8E7799F}">
      <dgm:prSet/>
      <dgm:spPr/>
      <dgm:t>
        <a:bodyPr/>
        <a:lstStyle/>
        <a:p>
          <a:endParaRPr lang="en-US"/>
        </a:p>
      </dgm:t>
    </dgm:pt>
    <dgm:pt modelId="{81B4FA0E-2CA7-4E48-B946-976E76AA6D86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sz="1700" b="1" dirty="0" smtClean="0"/>
            <a:t>XO One </a:t>
          </a:r>
          <a:r>
            <a:rPr lang="en-US" sz="1700" b="1" dirty="0" err="1" smtClean="0"/>
            <a:t>iPBX</a:t>
          </a:r>
          <a:endParaRPr lang="en-US" sz="1700" b="1" dirty="0"/>
        </a:p>
      </dgm:t>
    </dgm:pt>
    <dgm:pt modelId="{8FED253D-034E-492A-ABA3-69467B636E49}" type="parTrans" cxnId="{77027137-273B-4913-A4E5-D60401996D0D}">
      <dgm:prSet/>
      <dgm:spPr/>
      <dgm:t>
        <a:bodyPr/>
        <a:lstStyle/>
        <a:p>
          <a:endParaRPr lang="en-US"/>
        </a:p>
      </dgm:t>
    </dgm:pt>
    <dgm:pt modelId="{133BD274-1D9B-495B-A086-D31BB5C3E8BB}" type="sibTrans" cxnId="{77027137-273B-4913-A4E5-D60401996D0D}">
      <dgm:prSet/>
      <dgm:spPr/>
      <dgm:t>
        <a:bodyPr/>
        <a:lstStyle/>
        <a:p>
          <a:endParaRPr lang="en-US"/>
        </a:p>
      </dgm:t>
    </dgm:pt>
    <dgm:pt modelId="{48FC74BE-FE45-4414-9DE4-24607F130BDD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sz="1700" b="1" dirty="0" smtClean="0"/>
            <a:t>XO Enterprise SIP</a:t>
          </a:r>
          <a:endParaRPr lang="en-US" sz="1700" b="1" dirty="0"/>
        </a:p>
      </dgm:t>
    </dgm:pt>
    <dgm:pt modelId="{90160F0D-A752-4FD2-8763-F7DB1CD1867A}" type="parTrans" cxnId="{E32A29F2-F91E-4C6F-9C06-AE7DC5C7714F}">
      <dgm:prSet/>
      <dgm:spPr/>
      <dgm:t>
        <a:bodyPr/>
        <a:lstStyle/>
        <a:p>
          <a:endParaRPr lang="en-US"/>
        </a:p>
      </dgm:t>
    </dgm:pt>
    <dgm:pt modelId="{1AECF8CD-8D34-423C-91B4-DF31541D4A0B}" type="sibTrans" cxnId="{E32A29F2-F91E-4C6F-9C06-AE7DC5C7714F}">
      <dgm:prSet/>
      <dgm:spPr/>
      <dgm:t>
        <a:bodyPr/>
        <a:lstStyle/>
        <a:p>
          <a:endParaRPr lang="en-US"/>
        </a:p>
      </dgm:t>
    </dgm:pt>
    <dgm:pt modelId="{0BFB794C-75A6-44A7-8A62-33637DF40021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Dynamic Bandwidth Allocation</a:t>
          </a:r>
          <a:endParaRPr lang="en-US" sz="1300" dirty="0">
            <a:solidFill>
              <a:srgbClr val="5F6062"/>
            </a:solidFill>
          </a:endParaRPr>
        </a:p>
      </dgm:t>
    </dgm:pt>
    <dgm:pt modelId="{17D42F43-37F9-4ECF-B755-5D78586F2A1C}" type="parTrans" cxnId="{804C047B-F468-43C8-9217-F310F13449B4}">
      <dgm:prSet/>
      <dgm:spPr/>
      <dgm:t>
        <a:bodyPr/>
        <a:lstStyle/>
        <a:p>
          <a:endParaRPr lang="en-US"/>
        </a:p>
      </dgm:t>
    </dgm:pt>
    <dgm:pt modelId="{E5D7BB55-BBCF-490F-B177-DBBE08E3B08B}" type="sibTrans" cxnId="{804C047B-F468-43C8-9217-F310F13449B4}">
      <dgm:prSet/>
      <dgm:spPr/>
      <dgm:t>
        <a:bodyPr/>
        <a:lstStyle/>
        <a:p>
          <a:endParaRPr lang="en-US"/>
        </a:p>
      </dgm:t>
    </dgm:pt>
    <dgm:pt modelId="{D4B6F9AF-323F-4358-9A08-43145C3F4C8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5-200 users per site</a:t>
          </a:r>
          <a:endParaRPr lang="en-US" sz="1300" dirty="0">
            <a:solidFill>
              <a:srgbClr val="5F6062"/>
            </a:solidFill>
          </a:endParaRPr>
        </a:p>
      </dgm:t>
    </dgm:pt>
    <dgm:pt modelId="{6DCBAAA0-570B-4118-9AAC-EE668D349B06}" type="parTrans" cxnId="{7187AA52-7B04-4872-9172-1BF16AC17AEE}">
      <dgm:prSet/>
      <dgm:spPr/>
      <dgm:t>
        <a:bodyPr/>
        <a:lstStyle/>
        <a:p>
          <a:endParaRPr lang="en-US"/>
        </a:p>
      </dgm:t>
    </dgm:pt>
    <dgm:pt modelId="{D9117A04-FC78-42AC-9879-0172567A3563}" type="sibTrans" cxnId="{7187AA52-7B04-4872-9172-1BF16AC17AEE}">
      <dgm:prSet/>
      <dgm:spPr/>
      <dgm:t>
        <a:bodyPr/>
        <a:lstStyle/>
        <a:p>
          <a:endParaRPr lang="en-US"/>
        </a:p>
      </dgm:t>
    </dgm:pt>
    <dgm:pt modelId="{FAA0A493-E71A-4DC9-B32D-EB60B33F9532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Supports single or multiple locations</a:t>
          </a:r>
          <a:endParaRPr lang="en-US" sz="1300" dirty="0">
            <a:solidFill>
              <a:srgbClr val="5F6062"/>
            </a:solidFill>
          </a:endParaRPr>
        </a:p>
      </dgm:t>
    </dgm:pt>
    <dgm:pt modelId="{4D5B062D-E5BA-4706-991F-5D5ED8BE2E0A}" type="parTrans" cxnId="{7297C12F-D78F-4A91-A5B5-1A2314147DEA}">
      <dgm:prSet/>
      <dgm:spPr/>
      <dgm:t>
        <a:bodyPr/>
        <a:lstStyle/>
        <a:p>
          <a:endParaRPr lang="en-US"/>
        </a:p>
      </dgm:t>
    </dgm:pt>
    <dgm:pt modelId="{7AF05FE7-E056-485C-9406-93805CF22D5C}" type="sibTrans" cxnId="{7297C12F-D78F-4A91-A5B5-1A2314147DEA}">
      <dgm:prSet/>
      <dgm:spPr/>
      <dgm:t>
        <a:bodyPr/>
        <a:lstStyle/>
        <a:p>
          <a:endParaRPr lang="en-US"/>
        </a:p>
      </dgm:t>
    </dgm:pt>
    <dgm:pt modelId="{FC9E0D64-8C5E-4399-9BCF-09EE9E46DA6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TCO benefits</a:t>
          </a:r>
          <a:endParaRPr lang="en-US" sz="1300" dirty="0">
            <a:solidFill>
              <a:srgbClr val="5F6062"/>
            </a:solidFill>
          </a:endParaRPr>
        </a:p>
      </dgm:t>
    </dgm:pt>
    <dgm:pt modelId="{BF5BC264-9DF0-4B6F-AAF0-04B52046155E}" type="parTrans" cxnId="{CCBAC735-3078-4DD4-A31F-A92898719540}">
      <dgm:prSet/>
      <dgm:spPr/>
      <dgm:t>
        <a:bodyPr/>
        <a:lstStyle/>
        <a:p>
          <a:endParaRPr lang="en-US"/>
        </a:p>
      </dgm:t>
    </dgm:pt>
    <dgm:pt modelId="{B7193B30-072B-48A1-8D76-861C935F8356}" type="sibTrans" cxnId="{CCBAC735-3078-4DD4-A31F-A92898719540}">
      <dgm:prSet/>
      <dgm:spPr/>
      <dgm:t>
        <a:bodyPr/>
        <a:lstStyle/>
        <a:p>
          <a:endParaRPr lang="en-US"/>
        </a:p>
      </dgm:t>
    </dgm:pt>
    <dgm:pt modelId="{98D116F0-D266-4FBB-B9F2-7FF6023E2B3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Simple pricing: port speed + LD package + </a:t>
          </a:r>
          <a:r>
            <a:rPr lang="en-US" sz="1300" dirty="0" err="1" smtClean="0">
              <a:solidFill>
                <a:srgbClr val="5F6062"/>
              </a:solidFill>
            </a:rPr>
            <a:t>add’l</a:t>
          </a:r>
          <a:r>
            <a:rPr lang="en-US" sz="1300" dirty="0" smtClean="0">
              <a:solidFill>
                <a:srgbClr val="5F6062"/>
              </a:solidFill>
            </a:rPr>
            <a:t> features</a:t>
          </a:r>
          <a:endParaRPr lang="en-US" sz="1300" dirty="0">
            <a:solidFill>
              <a:srgbClr val="5F6062"/>
            </a:solidFill>
          </a:endParaRPr>
        </a:p>
      </dgm:t>
    </dgm:pt>
    <dgm:pt modelId="{A0CCB133-C1BC-4ECC-8BB0-1461C3CBEE94}" type="parTrans" cxnId="{5F7BF726-345E-412F-B75C-3F324A607E54}">
      <dgm:prSet/>
      <dgm:spPr/>
      <dgm:t>
        <a:bodyPr/>
        <a:lstStyle/>
        <a:p>
          <a:endParaRPr lang="en-US"/>
        </a:p>
      </dgm:t>
    </dgm:pt>
    <dgm:pt modelId="{22971FC1-677A-4D55-B14C-0B85BF4FCBC9}" type="sibTrans" cxnId="{5F7BF726-345E-412F-B75C-3F324A607E54}">
      <dgm:prSet/>
      <dgm:spPr/>
      <dgm:t>
        <a:bodyPr/>
        <a:lstStyle/>
        <a:p>
          <a:endParaRPr lang="en-US"/>
        </a:p>
      </dgm:t>
    </dgm:pt>
    <dgm:pt modelId="{FB6E9E64-EB29-4A74-8388-D5E63F71484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Simple pricing: port speed + LD package + </a:t>
          </a:r>
          <a:r>
            <a:rPr lang="en-US" sz="1300" dirty="0" err="1" smtClean="0">
              <a:solidFill>
                <a:srgbClr val="5F6062"/>
              </a:solidFill>
            </a:rPr>
            <a:t>add’l</a:t>
          </a:r>
          <a:r>
            <a:rPr lang="en-US" sz="1300" dirty="0" smtClean="0">
              <a:solidFill>
                <a:srgbClr val="5F6062"/>
              </a:solidFill>
            </a:rPr>
            <a:t> features</a:t>
          </a:r>
          <a:endParaRPr lang="en-US" sz="1300" dirty="0">
            <a:solidFill>
              <a:srgbClr val="5F6062"/>
            </a:solidFill>
          </a:endParaRPr>
        </a:p>
      </dgm:t>
    </dgm:pt>
    <dgm:pt modelId="{07A39777-709C-4A2F-A144-94D0F5BEA7A6}" type="parTrans" cxnId="{918AA3CE-0CF3-4D1C-B33B-FB5264976619}">
      <dgm:prSet/>
      <dgm:spPr/>
      <dgm:t>
        <a:bodyPr/>
        <a:lstStyle/>
        <a:p>
          <a:endParaRPr lang="en-US"/>
        </a:p>
      </dgm:t>
    </dgm:pt>
    <dgm:pt modelId="{C130A10C-BD53-4E5C-9520-5A62EF59D184}" type="sibTrans" cxnId="{918AA3CE-0CF3-4D1C-B33B-FB5264976619}">
      <dgm:prSet/>
      <dgm:spPr/>
      <dgm:t>
        <a:bodyPr/>
        <a:lstStyle/>
        <a:p>
          <a:endParaRPr lang="en-US"/>
        </a:p>
      </dgm:t>
    </dgm:pt>
    <dgm:pt modelId="{5BC0571F-34B1-4648-A008-81A9F33FE678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Simple pricing: port speed + LD package + </a:t>
          </a:r>
          <a:r>
            <a:rPr lang="en-US" sz="1300" dirty="0" err="1" smtClean="0">
              <a:solidFill>
                <a:srgbClr val="5F6062"/>
              </a:solidFill>
            </a:rPr>
            <a:t>add’l</a:t>
          </a:r>
          <a:r>
            <a:rPr lang="en-US" sz="1300" dirty="0" smtClean="0">
              <a:solidFill>
                <a:srgbClr val="5F6062"/>
              </a:solidFill>
            </a:rPr>
            <a:t> features</a:t>
          </a:r>
          <a:endParaRPr lang="en-US" sz="1300" dirty="0">
            <a:solidFill>
              <a:srgbClr val="5F6062"/>
            </a:solidFill>
          </a:endParaRPr>
        </a:p>
      </dgm:t>
    </dgm:pt>
    <dgm:pt modelId="{443E7643-FFF5-4BBC-998A-80AFF1D16F97}" type="parTrans" cxnId="{17454A1C-2E6A-4CD2-8836-E0126E9178A9}">
      <dgm:prSet/>
      <dgm:spPr/>
      <dgm:t>
        <a:bodyPr/>
        <a:lstStyle/>
        <a:p>
          <a:endParaRPr lang="en-US"/>
        </a:p>
      </dgm:t>
    </dgm:pt>
    <dgm:pt modelId="{0A5072E4-DA37-46EF-B8D2-06769D58B31F}" type="sibTrans" cxnId="{17454A1C-2E6A-4CD2-8836-E0126E9178A9}">
      <dgm:prSet/>
      <dgm:spPr/>
      <dgm:t>
        <a:bodyPr/>
        <a:lstStyle/>
        <a:p>
          <a:endParaRPr lang="en-US"/>
        </a:p>
      </dgm:t>
    </dgm:pt>
    <dgm:pt modelId="{77D73D52-9A28-4FA1-9632-44F372DA978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SIP-based solution with centralized IP-PBX and VoIP services extended to branch locations</a:t>
          </a:r>
          <a:endParaRPr lang="en-US" sz="1300" dirty="0">
            <a:solidFill>
              <a:srgbClr val="5F6062"/>
            </a:solidFill>
          </a:endParaRPr>
        </a:p>
      </dgm:t>
    </dgm:pt>
    <dgm:pt modelId="{70BDAFC8-45EE-4FDF-8C6D-73D575BF6B3B}" type="parTrans" cxnId="{DD054024-8767-48E8-B317-D23A06BE1B6D}">
      <dgm:prSet/>
      <dgm:spPr/>
      <dgm:t>
        <a:bodyPr/>
        <a:lstStyle/>
        <a:p>
          <a:endParaRPr lang="en-US"/>
        </a:p>
      </dgm:t>
    </dgm:pt>
    <dgm:pt modelId="{862D029B-1F34-4526-8C52-012F40266C75}" type="sibTrans" cxnId="{DD054024-8767-48E8-B317-D23A06BE1B6D}">
      <dgm:prSet/>
      <dgm:spPr/>
      <dgm:t>
        <a:bodyPr/>
        <a:lstStyle/>
        <a:p>
          <a:endParaRPr lang="en-US"/>
        </a:p>
      </dgm:t>
    </dgm:pt>
    <dgm:pt modelId="{F8E922B3-D1F6-40B1-8B91-9D51E4C4483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End-to-end solution from design, install, equipment, network, services and management</a:t>
          </a:r>
          <a:endParaRPr lang="en-US" sz="1300" dirty="0">
            <a:solidFill>
              <a:srgbClr val="5F6062"/>
            </a:solidFill>
          </a:endParaRPr>
        </a:p>
      </dgm:t>
    </dgm:pt>
    <dgm:pt modelId="{A31293EB-857B-48E4-9712-5553724EA2D2}" type="parTrans" cxnId="{A74B4438-C272-4910-BBDA-6D68C7B8AD0E}">
      <dgm:prSet/>
      <dgm:spPr/>
      <dgm:t>
        <a:bodyPr/>
        <a:lstStyle/>
        <a:p>
          <a:endParaRPr lang="en-US"/>
        </a:p>
      </dgm:t>
    </dgm:pt>
    <dgm:pt modelId="{30962C45-0C5E-4E59-B8E7-5CD899A7AB2D}" type="sibTrans" cxnId="{A74B4438-C272-4910-BBDA-6D68C7B8AD0E}">
      <dgm:prSet/>
      <dgm:spPr/>
      <dgm:t>
        <a:bodyPr/>
        <a:lstStyle/>
        <a:p>
          <a:endParaRPr lang="en-US"/>
        </a:p>
      </dgm:t>
    </dgm:pt>
    <dgm:pt modelId="{899AFAA3-B0EC-4651-8AF8-E1FC5DDDB5B6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Fully-maintained, managed premise-based</a:t>
          </a:r>
          <a:endParaRPr lang="en-US" sz="1300" dirty="0">
            <a:solidFill>
              <a:srgbClr val="5F6062"/>
            </a:solidFill>
          </a:endParaRPr>
        </a:p>
      </dgm:t>
    </dgm:pt>
    <dgm:pt modelId="{63A2D84E-8456-4F44-8D80-1354C04764E7}" type="parTrans" cxnId="{9B58C893-50ED-4F07-817F-293AD3540654}">
      <dgm:prSet/>
      <dgm:spPr/>
      <dgm:t>
        <a:bodyPr/>
        <a:lstStyle/>
        <a:p>
          <a:endParaRPr lang="en-US"/>
        </a:p>
      </dgm:t>
    </dgm:pt>
    <dgm:pt modelId="{29D47F1D-E437-403B-9156-26A6F2E1D1F5}" type="sibTrans" cxnId="{9B58C893-50ED-4F07-817F-293AD3540654}">
      <dgm:prSet/>
      <dgm:spPr/>
      <dgm:t>
        <a:bodyPr/>
        <a:lstStyle/>
        <a:p>
          <a:endParaRPr lang="en-US"/>
        </a:p>
      </dgm:t>
    </dgm:pt>
    <dgm:pt modelId="{5699BE9E-1889-4D3F-BF8A-3C0E784417C5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35 – 4,000 users per site</a:t>
          </a:r>
          <a:endParaRPr lang="en-US" sz="1300" dirty="0">
            <a:solidFill>
              <a:srgbClr val="5F6062"/>
            </a:solidFill>
          </a:endParaRPr>
        </a:p>
      </dgm:t>
    </dgm:pt>
    <dgm:pt modelId="{5EA874E9-3DB8-4FAB-962B-70584C53E745}" type="parTrans" cxnId="{5E5EBBCE-E2EB-4E42-BDC6-E64EEE6D04BB}">
      <dgm:prSet/>
      <dgm:spPr/>
      <dgm:t>
        <a:bodyPr/>
        <a:lstStyle/>
        <a:p>
          <a:endParaRPr lang="en-US"/>
        </a:p>
      </dgm:t>
    </dgm:pt>
    <dgm:pt modelId="{61A79622-EBB1-4DE6-B757-AFFC3A084C79}" type="sibTrans" cxnId="{5E5EBBCE-E2EB-4E42-BDC6-E64EEE6D04BB}">
      <dgm:prSet/>
      <dgm:spPr/>
      <dgm:t>
        <a:bodyPr/>
        <a:lstStyle/>
        <a:p>
          <a:endParaRPr lang="en-US"/>
        </a:p>
      </dgm:t>
    </dgm:pt>
    <dgm:pt modelId="{012A8F0C-9800-4AA2-BF30-8F80B0CD7EF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Share idle trunk capacity across enterprise</a:t>
          </a:r>
          <a:endParaRPr lang="en-US" sz="1300" dirty="0">
            <a:solidFill>
              <a:srgbClr val="5F6062"/>
            </a:solidFill>
          </a:endParaRPr>
        </a:p>
      </dgm:t>
    </dgm:pt>
    <dgm:pt modelId="{574B49A7-0907-4E65-AC5D-54DF5FE92011}" type="parTrans" cxnId="{6A015EDF-72A7-4F52-86AA-6278713E30BB}">
      <dgm:prSet/>
      <dgm:spPr/>
      <dgm:t>
        <a:bodyPr/>
        <a:lstStyle/>
        <a:p>
          <a:endParaRPr lang="en-US"/>
        </a:p>
      </dgm:t>
    </dgm:pt>
    <dgm:pt modelId="{0D0B3272-2FF5-4D87-ABD6-D5C1582A372F}" type="sibTrans" cxnId="{6A015EDF-72A7-4F52-86AA-6278713E30BB}">
      <dgm:prSet/>
      <dgm:spPr/>
      <dgm:t>
        <a:bodyPr/>
        <a:lstStyle/>
        <a:p>
          <a:endParaRPr lang="en-US"/>
        </a:p>
      </dgm:t>
    </dgm:pt>
    <dgm:pt modelId="{3136E83C-C5EF-4899-BE6C-BC3AE68AF09B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Reduced equipment costs</a:t>
          </a:r>
          <a:endParaRPr lang="en-US" sz="1300" dirty="0">
            <a:solidFill>
              <a:srgbClr val="5F6062"/>
            </a:solidFill>
          </a:endParaRPr>
        </a:p>
      </dgm:t>
    </dgm:pt>
    <dgm:pt modelId="{94016998-2147-4BC7-8C66-F99698946A62}" type="parTrans" cxnId="{2487CA62-AC93-4023-8524-E6D6C565B716}">
      <dgm:prSet/>
      <dgm:spPr/>
      <dgm:t>
        <a:bodyPr/>
        <a:lstStyle/>
        <a:p>
          <a:endParaRPr lang="en-US"/>
        </a:p>
      </dgm:t>
    </dgm:pt>
    <dgm:pt modelId="{411FB7A9-32BE-4019-8F61-5C0C7E25362F}" type="sibTrans" cxnId="{2487CA62-AC93-4023-8524-E6D6C565B716}">
      <dgm:prSet/>
      <dgm:spPr/>
      <dgm:t>
        <a:bodyPr/>
        <a:lstStyle/>
        <a:p>
          <a:endParaRPr lang="en-US"/>
        </a:p>
      </dgm:t>
    </dgm:pt>
    <dgm:pt modelId="{C6A97045-2026-4128-A800-CEED23BADB0D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Eliminates local trunk costs at each location</a:t>
          </a:r>
          <a:endParaRPr lang="en-US" sz="1300" dirty="0">
            <a:solidFill>
              <a:srgbClr val="5F6062"/>
            </a:solidFill>
          </a:endParaRPr>
        </a:p>
      </dgm:t>
    </dgm:pt>
    <dgm:pt modelId="{59E99628-F903-46EE-ACF7-AEE44224BBEB}" type="parTrans" cxnId="{8A344B66-FA26-48AA-9891-6194A22170CA}">
      <dgm:prSet/>
      <dgm:spPr/>
      <dgm:t>
        <a:bodyPr/>
        <a:lstStyle/>
        <a:p>
          <a:endParaRPr lang="en-US"/>
        </a:p>
      </dgm:t>
    </dgm:pt>
    <dgm:pt modelId="{49D3A15F-C9A4-47D2-B972-0288B2142E42}" type="sibTrans" cxnId="{8A344B66-FA26-48AA-9891-6194A22170CA}">
      <dgm:prSet/>
      <dgm:spPr/>
      <dgm:t>
        <a:bodyPr/>
        <a:lstStyle/>
        <a:p>
          <a:endParaRPr lang="en-US"/>
        </a:p>
      </dgm:t>
    </dgm:pt>
    <dgm:pt modelId="{46102A93-EAFB-4064-BE6F-24FAF76259CF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300" dirty="0" smtClean="0">
              <a:solidFill>
                <a:srgbClr val="5F6062"/>
              </a:solidFill>
            </a:rPr>
            <a:t>5-200 users per site</a:t>
          </a:r>
          <a:endParaRPr lang="en-US" sz="1300" dirty="0">
            <a:solidFill>
              <a:srgbClr val="5F6062"/>
            </a:solidFill>
          </a:endParaRPr>
        </a:p>
      </dgm:t>
    </dgm:pt>
    <dgm:pt modelId="{F60B75C8-ED8E-4AC7-AD9E-9F1B8C55C508}" type="parTrans" cxnId="{45617DFD-E702-4B19-B33C-DDF8778366D5}">
      <dgm:prSet/>
      <dgm:spPr/>
      <dgm:t>
        <a:bodyPr/>
        <a:lstStyle/>
        <a:p>
          <a:endParaRPr lang="en-US"/>
        </a:p>
      </dgm:t>
    </dgm:pt>
    <dgm:pt modelId="{E73198DD-D5A7-490B-BA1F-BA4BD6B61917}" type="sibTrans" cxnId="{45617DFD-E702-4B19-B33C-DDF8778366D5}">
      <dgm:prSet/>
      <dgm:spPr/>
      <dgm:t>
        <a:bodyPr/>
        <a:lstStyle/>
        <a:p>
          <a:endParaRPr lang="en-US"/>
        </a:p>
      </dgm:t>
    </dgm:pt>
    <dgm:pt modelId="{0897371B-A8B6-4B43-AFA4-FDCECE9C4639}" type="pres">
      <dgm:prSet presAssocID="{372B05BD-90CD-4A23-9CEB-343D384ACC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6C3010-A174-434E-BD88-14A8B487C8A5}" type="pres">
      <dgm:prSet presAssocID="{A27092A3-1C16-4B32-B759-D93442D9BA01}" presName="composite" presStyleCnt="0"/>
      <dgm:spPr/>
    </dgm:pt>
    <dgm:pt modelId="{5E104D92-EFF5-4B65-97F0-9C43D2651A84}" type="pres">
      <dgm:prSet presAssocID="{A27092A3-1C16-4B32-B759-D93442D9BA01}" presName="parTx" presStyleLbl="alignNode1" presStyleIdx="0" presStyleCnt="5" custLinFactNeighborX="9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4CB2A6-D5CE-4169-B5E0-5D28C1817AA3}" type="pres">
      <dgm:prSet presAssocID="{A27092A3-1C16-4B32-B759-D93442D9BA01}" presName="desTx" presStyleLbl="alignAccFollowNode1" presStyleIdx="0" presStyleCnt="5" custLinFactNeighborX="9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CE657-ECEF-400F-AB8E-1EE3A3332D82}" type="pres">
      <dgm:prSet presAssocID="{AA36FA05-9966-47E1-9175-24D5504367FF}" presName="space" presStyleCnt="0"/>
      <dgm:spPr/>
    </dgm:pt>
    <dgm:pt modelId="{CC820086-2443-48A6-83FC-C8072D9AA686}" type="pres">
      <dgm:prSet presAssocID="{2EFCC94C-DF08-44D4-B6AC-B66390566B63}" presName="composite" presStyleCnt="0"/>
      <dgm:spPr/>
    </dgm:pt>
    <dgm:pt modelId="{E0A4E1D5-CC39-4143-996D-914B09728643}" type="pres">
      <dgm:prSet presAssocID="{2EFCC94C-DF08-44D4-B6AC-B66390566B63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A3585-0388-4870-9B9C-C8D83896FC67}" type="pres">
      <dgm:prSet presAssocID="{2EFCC94C-DF08-44D4-B6AC-B66390566B63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0C2F4-D2C4-4506-B51D-4CACBBBB893E}" type="pres">
      <dgm:prSet presAssocID="{F33C650E-0959-40F4-89D7-7E333253FA3F}" presName="space" presStyleCnt="0"/>
      <dgm:spPr/>
    </dgm:pt>
    <dgm:pt modelId="{140CF285-98B0-4383-8D26-0806C2415A86}" type="pres">
      <dgm:prSet presAssocID="{B9B78227-5D26-4C33-8964-B3F566CCE502}" presName="composite" presStyleCnt="0"/>
      <dgm:spPr/>
    </dgm:pt>
    <dgm:pt modelId="{D3D24945-652D-43AB-A478-C646EEEBBE87}" type="pres">
      <dgm:prSet presAssocID="{B9B78227-5D26-4C33-8964-B3F566CCE502}" presName="parTx" presStyleLbl="alignNode1" presStyleIdx="2" presStyleCnt="5" custLinFactNeighborX="-9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17186-AB11-4AED-918B-DE88EEC68A4A}" type="pres">
      <dgm:prSet presAssocID="{B9B78227-5D26-4C33-8964-B3F566CCE502}" presName="desTx" presStyleLbl="alignAccFollowNode1" presStyleIdx="2" presStyleCnt="5" custLinFactNeighborX="-9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82336-84C5-424A-ADED-AB732C4F202C}" type="pres">
      <dgm:prSet presAssocID="{E91F157A-3573-4157-8708-15E6BBD5356D}" presName="space" presStyleCnt="0"/>
      <dgm:spPr/>
    </dgm:pt>
    <dgm:pt modelId="{37B660F5-CBC7-456A-9797-B05695F2B06D}" type="pres">
      <dgm:prSet presAssocID="{81B4FA0E-2CA7-4E48-B946-976E76AA6D86}" presName="composite" presStyleCnt="0"/>
      <dgm:spPr/>
    </dgm:pt>
    <dgm:pt modelId="{5D3CA526-F62B-49A4-A371-CC839BA8704B}" type="pres">
      <dgm:prSet presAssocID="{81B4FA0E-2CA7-4E48-B946-976E76AA6D86}" presName="parTx" presStyleLbl="alignNode1" presStyleIdx="3" presStyleCnt="5" custLinFactNeighborX="-19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8CE55-8647-43B5-AF11-87F3827ECDBB}" type="pres">
      <dgm:prSet presAssocID="{81B4FA0E-2CA7-4E48-B946-976E76AA6D86}" presName="desTx" presStyleLbl="alignAccFollowNode1" presStyleIdx="3" presStyleCnt="5" custLinFactNeighborX="-19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F4AA3-0FB2-486A-9821-C8300629F2F5}" type="pres">
      <dgm:prSet presAssocID="{133BD274-1D9B-495B-A086-D31BB5C3E8BB}" presName="space" presStyleCnt="0"/>
      <dgm:spPr/>
    </dgm:pt>
    <dgm:pt modelId="{84D94778-0A35-45D4-B63E-EF0473CC9566}" type="pres">
      <dgm:prSet presAssocID="{48FC74BE-FE45-4414-9DE4-24607F130BDD}" presName="composite" presStyleCnt="0"/>
      <dgm:spPr/>
    </dgm:pt>
    <dgm:pt modelId="{02EAB9C9-F012-4453-8209-57D5CB368F9D}" type="pres">
      <dgm:prSet presAssocID="{48FC74BE-FE45-4414-9DE4-24607F130BDD}" presName="parTx" presStyleLbl="alignNode1" presStyleIdx="4" presStyleCnt="5" custLinFactNeighborX="-289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1B6D3-D33C-4F3D-9CB8-7700553CF763}" type="pres">
      <dgm:prSet presAssocID="{48FC74BE-FE45-4414-9DE4-24607F130BDD}" presName="desTx" presStyleLbl="alignAccFollowNode1" presStyleIdx="4" presStyleCnt="5" custLinFactNeighborX="-29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0D6572-7CA9-4F3A-AE53-A894145777F6}" type="presOf" srcId="{FAA0A493-E71A-4DC9-B32D-EB60B33F9532}" destId="{6AC8CE55-8647-43B5-AF11-87F3827ECDBB}" srcOrd="0" destOrd="1" presId="urn:microsoft.com/office/officeart/2005/8/layout/hList1"/>
    <dgm:cxn modelId="{22748238-7953-4193-B298-0F52D314D53A}" type="presOf" srcId="{5699BE9E-1889-4D3F-BF8A-3C0E784417C5}" destId="{6AC8CE55-8647-43B5-AF11-87F3827ECDBB}" srcOrd="0" destOrd="3" presId="urn:microsoft.com/office/officeart/2005/8/layout/hList1"/>
    <dgm:cxn modelId="{AF22399C-5A01-436C-B58F-BD8F26FE4C90}" type="presOf" srcId="{FB6E9E64-EB29-4A74-8388-D5E63F714845}" destId="{A45A3585-0388-4870-9B9C-C8D83896FC67}" srcOrd="0" destOrd="2" presId="urn:microsoft.com/office/officeart/2005/8/layout/hList1"/>
    <dgm:cxn modelId="{A75B07A9-3DA7-4FB4-8375-F2CD3779183D}" type="presOf" srcId="{3136E83C-C5EF-4899-BE6C-BC3AE68AF09B}" destId="{2631B6D3-D33C-4F3D-9CB8-7700553CF763}" srcOrd="0" destOrd="1" presId="urn:microsoft.com/office/officeart/2005/8/layout/hList1"/>
    <dgm:cxn modelId="{6D970421-FCEC-4E41-B01F-E21968BEDA04}" srcId="{2EFCC94C-DF08-44D4-B6AC-B66390566B63}" destId="{823B821D-A2FF-4503-AB40-F4AC3559AE22}" srcOrd="0" destOrd="0" parTransId="{729B7C70-8D67-4911-A590-8C77147DCAF8}" sibTransId="{C6828D0E-DD0E-4B8E-B8DA-C874D60CC42D}"/>
    <dgm:cxn modelId="{2F442ACB-7BE9-45FD-AE29-5F3B3792BA33}" srcId="{372B05BD-90CD-4A23-9CEB-343D384ACC38}" destId="{2EFCC94C-DF08-44D4-B6AC-B66390566B63}" srcOrd="1" destOrd="0" parTransId="{63D036E0-B062-4D88-86A8-72593372E974}" sibTransId="{F33C650E-0959-40F4-89D7-7E333253FA3F}"/>
    <dgm:cxn modelId="{09C67400-240B-4B71-A40D-9B90DF633FF5}" type="presOf" srcId="{823B821D-A2FF-4503-AB40-F4AC3559AE22}" destId="{A45A3585-0388-4870-9B9C-C8D83896FC67}" srcOrd="0" destOrd="0" presId="urn:microsoft.com/office/officeart/2005/8/layout/hList1"/>
    <dgm:cxn modelId="{5F7BF726-345E-412F-B75C-3F324A607E54}" srcId="{A27092A3-1C16-4B32-B759-D93442D9BA01}" destId="{98D116F0-D266-4FBB-B9F2-7FF6023E2B39}" srcOrd="2" destOrd="0" parTransId="{A0CCB133-C1BC-4ECC-8BB0-1461C3CBEE94}" sibTransId="{22971FC1-677A-4D55-B14C-0B85BF4FCBC9}"/>
    <dgm:cxn modelId="{A2D9562B-7D03-4055-BA18-855BE433849F}" type="presOf" srcId="{46102A93-EAFB-4064-BE6F-24FAF76259CF}" destId="{A45A3585-0388-4870-9B9C-C8D83896FC67}" srcOrd="0" destOrd="3" presId="urn:microsoft.com/office/officeart/2005/8/layout/hList1"/>
    <dgm:cxn modelId="{804C047B-F468-43C8-9217-F310F13449B4}" srcId="{2EFCC94C-DF08-44D4-B6AC-B66390566B63}" destId="{0BFB794C-75A6-44A7-8A62-33637DF40021}" srcOrd="1" destOrd="0" parTransId="{17D42F43-37F9-4ECF-B755-5D78586F2A1C}" sibTransId="{E5D7BB55-BBCF-490F-B177-DBBE08E3B08B}"/>
    <dgm:cxn modelId="{A06228A1-253D-4678-AF2D-837570BFC65B}" type="presOf" srcId="{0BFB794C-75A6-44A7-8A62-33637DF40021}" destId="{A45A3585-0388-4870-9B9C-C8D83896FC67}" srcOrd="0" destOrd="1" presId="urn:microsoft.com/office/officeart/2005/8/layout/hList1"/>
    <dgm:cxn modelId="{D2A40675-424D-4272-AA18-13C11F98350C}" srcId="{372B05BD-90CD-4A23-9CEB-343D384ACC38}" destId="{B9B78227-5D26-4C33-8964-B3F566CCE502}" srcOrd="2" destOrd="0" parTransId="{2E9558EC-682A-4086-83BB-02AB541CA2E5}" sibTransId="{E91F157A-3573-4157-8708-15E6BBD5356D}"/>
    <dgm:cxn modelId="{C4A2F938-1A29-4F67-880D-D890A0CE795F}" srcId="{2EFCC94C-DF08-44D4-B6AC-B66390566B63}" destId="{DF14EDF2-EFAA-4F27-BB6D-046401F6AE0B}" srcOrd="4" destOrd="0" parTransId="{DFE7906B-EAC3-4575-924A-C2EF244A82AA}" sibTransId="{117D8709-6326-4CD7-8216-4A7B220B82B1}"/>
    <dgm:cxn modelId="{1069F33A-009B-420A-84DC-F74F67F8F420}" srcId="{372B05BD-90CD-4A23-9CEB-343D384ACC38}" destId="{A27092A3-1C16-4B32-B759-D93442D9BA01}" srcOrd="0" destOrd="0" parTransId="{52452F72-482F-48FC-8A6B-43B5C037A6EC}" sibTransId="{AA36FA05-9966-47E1-9175-24D5504367FF}"/>
    <dgm:cxn modelId="{65CAE8FD-B695-4E1E-A2E7-2E807758C311}" type="presOf" srcId="{D4B6F9AF-323F-4358-9A08-43145C3F4C81}" destId="{104CB2A6-D5CE-4169-B5E0-5D28C1817AA3}" srcOrd="0" destOrd="3" presId="urn:microsoft.com/office/officeart/2005/8/layout/hList1"/>
    <dgm:cxn modelId="{FA356412-06BF-4BB9-B469-A889C8E7799F}" srcId="{B9B78227-5D26-4C33-8964-B3F566CCE502}" destId="{6D977197-8F6C-4C3D-893F-8A3B25DC0925}" srcOrd="2" destOrd="0" parTransId="{40BF3008-F923-407B-B4D7-375FFDAC2B1F}" sibTransId="{85DD8EA2-820B-4474-B254-9A07AB4F9C8D}"/>
    <dgm:cxn modelId="{A74B4438-C272-4910-BBDA-6D68C7B8AD0E}" srcId="{81B4FA0E-2CA7-4E48-B946-976E76AA6D86}" destId="{F8E922B3-D1F6-40B1-8B91-9D51E4C44835}" srcOrd="0" destOrd="0" parTransId="{A31293EB-857B-48E4-9712-5553724EA2D2}" sibTransId="{30962C45-0C5E-4E59-B8E7-5CD899A7AB2D}"/>
    <dgm:cxn modelId="{6A015EDF-72A7-4F52-86AA-6278713E30BB}" srcId="{48FC74BE-FE45-4414-9DE4-24607F130BDD}" destId="{012A8F0C-9800-4AA2-BF30-8F80B0CD7EFD}" srcOrd="3" destOrd="0" parTransId="{574B49A7-0907-4E65-AC5D-54DF5FE92011}" sibTransId="{0D0B3272-2FF5-4D87-ABD6-D5C1582A372F}"/>
    <dgm:cxn modelId="{AECC25E9-E8B1-4DF1-A675-36B9AE1D5231}" type="presOf" srcId="{7422399E-C9DE-4A3F-9273-929667ED8521}" destId="{104CB2A6-D5CE-4169-B5E0-5D28C1817AA3}" srcOrd="0" destOrd="1" presId="urn:microsoft.com/office/officeart/2005/8/layout/hList1"/>
    <dgm:cxn modelId="{75CF24BF-E6F3-4711-AA7A-8EBE068C6F84}" type="presOf" srcId="{899AFAA3-B0EC-4651-8AF8-E1FC5DDDB5B6}" destId="{6AC8CE55-8647-43B5-AF11-87F3827ECDBB}" srcOrd="0" destOrd="2" presId="urn:microsoft.com/office/officeart/2005/8/layout/hList1"/>
    <dgm:cxn modelId="{4C0234F3-A48C-4A4B-A155-88F69827DC8B}" type="presOf" srcId="{372B05BD-90CD-4A23-9CEB-343D384ACC38}" destId="{0897371B-A8B6-4B43-AFA4-FDCECE9C4639}" srcOrd="0" destOrd="0" presId="urn:microsoft.com/office/officeart/2005/8/layout/hList1"/>
    <dgm:cxn modelId="{45617DFD-E702-4B19-B33C-DDF8778366D5}" srcId="{2EFCC94C-DF08-44D4-B6AC-B66390566B63}" destId="{46102A93-EAFB-4064-BE6F-24FAF76259CF}" srcOrd="3" destOrd="0" parTransId="{F60B75C8-ED8E-4AC7-AD9E-9F1B8C55C508}" sibTransId="{E73198DD-D5A7-490B-BA1F-BA4BD6B61917}"/>
    <dgm:cxn modelId="{229835EC-C46C-4CD7-A8F2-B984284929F6}" srcId="{B9B78227-5D26-4C33-8964-B3F566CCE502}" destId="{071EEA45-ECE7-4FAE-8F11-52C935BFD814}" srcOrd="0" destOrd="0" parTransId="{6A400EC7-F062-4C23-8073-812881FF2624}" sibTransId="{2C22EF4C-4CCC-48D5-A222-F370196ED392}"/>
    <dgm:cxn modelId="{17AE13D4-8A9F-48BA-ABF5-EFDFE7E0461B}" type="presOf" srcId="{B9B78227-5D26-4C33-8964-B3F566CCE502}" destId="{D3D24945-652D-43AB-A478-C646EEEBBE87}" srcOrd="0" destOrd="0" presId="urn:microsoft.com/office/officeart/2005/8/layout/hList1"/>
    <dgm:cxn modelId="{DF7C6E3C-B73B-4801-8765-435CC598D595}" srcId="{A27092A3-1C16-4B32-B759-D93442D9BA01}" destId="{7422399E-C9DE-4A3F-9273-929667ED8521}" srcOrd="1" destOrd="0" parTransId="{B74045FF-4927-49A0-B0C9-B655422D21F4}" sibTransId="{8EFFC8CA-FFDC-45EB-BF86-485C62143751}"/>
    <dgm:cxn modelId="{CCBAC735-3078-4DD4-A31F-A92898719540}" srcId="{81B4FA0E-2CA7-4E48-B946-976E76AA6D86}" destId="{FC9E0D64-8C5E-4399-9BCF-09EE9E46DA66}" srcOrd="4" destOrd="0" parTransId="{BF5BC264-9DF0-4B6F-AAF0-04B52046155E}" sibTransId="{B7193B30-072B-48A1-8D76-861C935F8356}"/>
    <dgm:cxn modelId="{2487CA62-AC93-4023-8524-E6D6C565B716}" srcId="{48FC74BE-FE45-4414-9DE4-24607F130BDD}" destId="{3136E83C-C5EF-4899-BE6C-BC3AE68AF09B}" srcOrd="1" destOrd="0" parTransId="{94016998-2147-4BC7-8C66-F99698946A62}" sibTransId="{411FB7A9-32BE-4019-8F61-5C0C7E25362F}"/>
    <dgm:cxn modelId="{17454A1C-2E6A-4CD2-8836-E0126E9178A9}" srcId="{B9B78227-5D26-4C33-8964-B3F566CCE502}" destId="{5BC0571F-34B1-4648-A008-81A9F33FE678}" srcOrd="1" destOrd="0" parTransId="{443E7643-FFF5-4BBC-998A-80AFF1D16F97}" sibTransId="{0A5072E4-DA37-46EF-B8D2-06769D58B31F}"/>
    <dgm:cxn modelId="{F470B518-6BDC-475B-B71B-F5BCED90B999}" type="presOf" srcId="{A27092A3-1C16-4B32-B759-D93442D9BA01}" destId="{5E104D92-EFF5-4B65-97F0-9C43D2651A84}" srcOrd="0" destOrd="0" presId="urn:microsoft.com/office/officeart/2005/8/layout/hList1"/>
    <dgm:cxn modelId="{74B39CC4-3709-4562-A9EB-02D9E06E8945}" type="presOf" srcId="{F8E922B3-D1F6-40B1-8B91-9D51E4C44835}" destId="{6AC8CE55-8647-43B5-AF11-87F3827ECDBB}" srcOrd="0" destOrd="0" presId="urn:microsoft.com/office/officeart/2005/8/layout/hList1"/>
    <dgm:cxn modelId="{5C268A46-3188-4A76-8333-E84B4324EC56}" type="presOf" srcId="{071EEA45-ECE7-4FAE-8F11-52C935BFD814}" destId="{74217186-AB11-4AED-918B-DE88EEC68A4A}" srcOrd="0" destOrd="0" presId="urn:microsoft.com/office/officeart/2005/8/layout/hList1"/>
    <dgm:cxn modelId="{5E5EBBCE-E2EB-4E42-BDC6-E64EEE6D04BB}" srcId="{81B4FA0E-2CA7-4E48-B946-976E76AA6D86}" destId="{5699BE9E-1889-4D3F-BF8A-3C0E784417C5}" srcOrd="3" destOrd="0" parTransId="{5EA874E9-3DB8-4FAB-962B-70584C53E745}" sibTransId="{61A79622-EBB1-4DE6-B757-AFFC3A084C79}"/>
    <dgm:cxn modelId="{8A344B66-FA26-48AA-9891-6194A22170CA}" srcId="{48FC74BE-FE45-4414-9DE4-24607F130BDD}" destId="{C6A97045-2026-4128-A800-CEED23BADB0D}" srcOrd="2" destOrd="0" parTransId="{59E99628-F903-46EE-ACF7-AEE44224BBEB}" sibTransId="{49D3A15F-C9A4-47D2-B972-0288B2142E42}"/>
    <dgm:cxn modelId="{DD054024-8767-48E8-B317-D23A06BE1B6D}" srcId="{48FC74BE-FE45-4414-9DE4-24607F130BDD}" destId="{77D73D52-9A28-4FA1-9632-44F372DA978D}" srcOrd="0" destOrd="0" parTransId="{70BDAFC8-45EE-4FDF-8C6D-73D575BF6B3B}" sibTransId="{862D029B-1F34-4526-8C52-012F40266C75}"/>
    <dgm:cxn modelId="{E4E4BFA9-21CD-45DC-AC4E-E654082F45A7}" type="presOf" srcId="{DF14EDF2-EFAA-4F27-BB6D-046401F6AE0B}" destId="{A45A3585-0388-4870-9B9C-C8D83896FC67}" srcOrd="0" destOrd="4" presId="urn:microsoft.com/office/officeart/2005/8/layout/hList1"/>
    <dgm:cxn modelId="{6C60D62B-491F-466E-BCEA-D4CA6ADEDD4B}" srcId="{A27092A3-1C16-4B32-B759-D93442D9BA01}" destId="{B81759AE-D9D9-404C-9712-322C057D62C0}" srcOrd="0" destOrd="0" parTransId="{1FFCB8D8-9FF1-489A-867E-1405F1BA7388}" sibTransId="{088FED4E-B118-4126-A36A-57A3CEB70C36}"/>
    <dgm:cxn modelId="{307A8CE6-7F06-4EB7-ADE3-2C14DAC2FBE9}" type="presOf" srcId="{81B4FA0E-2CA7-4E48-B946-976E76AA6D86}" destId="{5D3CA526-F62B-49A4-A371-CC839BA8704B}" srcOrd="0" destOrd="0" presId="urn:microsoft.com/office/officeart/2005/8/layout/hList1"/>
    <dgm:cxn modelId="{6F4E0983-A6A4-4777-BDDE-F11EAFFE8C9E}" type="presOf" srcId="{48FC74BE-FE45-4414-9DE4-24607F130BDD}" destId="{02EAB9C9-F012-4453-8209-57D5CB368F9D}" srcOrd="0" destOrd="0" presId="urn:microsoft.com/office/officeart/2005/8/layout/hList1"/>
    <dgm:cxn modelId="{84787577-481D-4CDD-A0CA-BC5C4D1E08D9}" type="presOf" srcId="{012A8F0C-9800-4AA2-BF30-8F80B0CD7EFD}" destId="{2631B6D3-D33C-4F3D-9CB8-7700553CF763}" srcOrd="0" destOrd="3" presId="urn:microsoft.com/office/officeart/2005/8/layout/hList1"/>
    <dgm:cxn modelId="{E32A29F2-F91E-4C6F-9C06-AE7DC5C7714F}" srcId="{372B05BD-90CD-4A23-9CEB-343D384ACC38}" destId="{48FC74BE-FE45-4414-9DE4-24607F130BDD}" srcOrd="4" destOrd="0" parTransId="{90160F0D-A752-4FD2-8763-F7DB1CD1867A}" sibTransId="{1AECF8CD-8D34-423C-91B4-DF31541D4A0B}"/>
    <dgm:cxn modelId="{9B58C893-50ED-4F07-817F-293AD3540654}" srcId="{81B4FA0E-2CA7-4E48-B946-976E76AA6D86}" destId="{899AFAA3-B0EC-4651-8AF8-E1FC5DDDB5B6}" srcOrd="2" destOrd="0" parTransId="{63A2D84E-8456-4F44-8D80-1354C04764E7}" sibTransId="{29D47F1D-E437-403B-9156-26A6F2E1D1F5}"/>
    <dgm:cxn modelId="{E5322A82-C148-46DB-87FE-EA58F2204C40}" type="presOf" srcId="{2EFCC94C-DF08-44D4-B6AC-B66390566B63}" destId="{E0A4E1D5-CC39-4143-996D-914B09728643}" srcOrd="0" destOrd="0" presId="urn:microsoft.com/office/officeart/2005/8/layout/hList1"/>
    <dgm:cxn modelId="{816A8B39-EAB1-4F13-AABC-215629103B7D}" type="presOf" srcId="{6D977197-8F6C-4C3D-893F-8A3B25DC0925}" destId="{74217186-AB11-4AED-918B-DE88EEC68A4A}" srcOrd="0" destOrd="2" presId="urn:microsoft.com/office/officeart/2005/8/layout/hList1"/>
    <dgm:cxn modelId="{46D663BF-98B1-45A7-B96D-2E45711AEA7A}" type="presOf" srcId="{77D73D52-9A28-4FA1-9632-44F372DA978D}" destId="{2631B6D3-D33C-4F3D-9CB8-7700553CF763}" srcOrd="0" destOrd="0" presId="urn:microsoft.com/office/officeart/2005/8/layout/hList1"/>
    <dgm:cxn modelId="{0FAE9F51-2611-49ED-AC81-FBE89614A2F8}" type="presOf" srcId="{98D116F0-D266-4FBB-B9F2-7FF6023E2B39}" destId="{104CB2A6-D5CE-4169-B5E0-5D28C1817AA3}" srcOrd="0" destOrd="2" presId="urn:microsoft.com/office/officeart/2005/8/layout/hList1"/>
    <dgm:cxn modelId="{918AA3CE-0CF3-4D1C-B33B-FB5264976619}" srcId="{2EFCC94C-DF08-44D4-B6AC-B66390566B63}" destId="{FB6E9E64-EB29-4A74-8388-D5E63F714845}" srcOrd="2" destOrd="0" parTransId="{07A39777-709C-4A2F-A144-94D0F5BEA7A6}" sibTransId="{C130A10C-BD53-4E5C-9520-5A62EF59D184}"/>
    <dgm:cxn modelId="{A218EE2C-FF30-422F-9264-092482DE78A5}" type="presOf" srcId="{5BC0571F-34B1-4648-A008-81A9F33FE678}" destId="{74217186-AB11-4AED-918B-DE88EEC68A4A}" srcOrd="0" destOrd="1" presId="urn:microsoft.com/office/officeart/2005/8/layout/hList1"/>
    <dgm:cxn modelId="{7187AA52-7B04-4872-9172-1BF16AC17AEE}" srcId="{A27092A3-1C16-4B32-B759-D93442D9BA01}" destId="{D4B6F9AF-323F-4358-9A08-43145C3F4C81}" srcOrd="3" destOrd="0" parTransId="{6DCBAAA0-570B-4118-9AAC-EE668D349B06}" sibTransId="{D9117A04-FC78-42AC-9879-0172567A3563}"/>
    <dgm:cxn modelId="{6DBDF264-6D91-43DF-9B60-7A1B1CB022C8}" type="presOf" srcId="{B81759AE-D9D9-404C-9712-322C057D62C0}" destId="{104CB2A6-D5CE-4169-B5E0-5D28C1817AA3}" srcOrd="0" destOrd="0" presId="urn:microsoft.com/office/officeart/2005/8/layout/hList1"/>
    <dgm:cxn modelId="{7297C12F-D78F-4A91-A5B5-1A2314147DEA}" srcId="{81B4FA0E-2CA7-4E48-B946-976E76AA6D86}" destId="{FAA0A493-E71A-4DC9-B32D-EB60B33F9532}" srcOrd="1" destOrd="0" parTransId="{4D5B062D-E5BA-4706-991F-5D5ED8BE2E0A}" sibTransId="{7AF05FE7-E056-485C-9406-93805CF22D5C}"/>
    <dgm:cxn modelId="{237105C6-8503-4CAA-9AD2-6197E6B89E83}" type="presOf" srcId="{C6A97045-2026-4128-A800-CEED23BADB0D}" destId="{2631B6D3-D33C-4F3D-9CB8-7700553CF763}" srcOrd="0" destOrd="2" presId="urn:microsoft.com/office/officeart/2005/8/layout/hList1"/>
    <dgm:cxn modelId="{69061A91-3608-4B33-8738-A7FC5C1353FC}" type="presOf" srcId="{FC9E0D64-8C5E-4399-9BCF-09EE9E46DA66}" destId="{6AC8CE55-8647-43B5-AF11-87F3827ECDBB}" srcOrd="0" destOrd="4" presId="urn:microsoft.com/office/officeart/2005/8/layout/hList1"/>
    <dgm:cxn modelId="{77027137-273B-4913-A4E5-D60401996D0D}" srcId="{372B05BD-90CD-4A23-9CEB-343D384ACC38}" destId="{81B4FA0E-2CA7-4E48-B946-976E76AA6D86}" srcOrd="3" destOrd="0" parTransId="{8FED253D-034E-492A-ABA3-69467B636E49}" sibTransId="{133BD274-1D9B-495B-A086-D31BB5C3E8BB}"/>
    <dgm:cxn modelId="{25D23DDE-71E0-4966-A08B-20D712038451}" type="presParOf" srcId="{0897371B-A8B6-4B43-AFA4-FDCECE9C4639}" destId="{096C3010-A174-434E-BD88-14A8B487C8A5}" srcOrd="0" destOrd="0" presId="urn:microsoft.com/office/officeart/2005/8/layout/hList1"/>
    <dgm:cxn modelId="{0799ADB1-454A-41A8-AEB7-CDBFAA2CF5BC}" type="presParOf" srcId="{096C3010-A174-434E-BD88-14A8B487C8A5}" destId="{5E104D92-EFF5-4B65-97F0-9C43D2651A84}" srcOrd="0" destOrd="0" presId="urn:microsoft.com/office/officeart/2005/8/layout/hList1"/>
    <dgm:cxn modelId="{6B2CB3AC-F03E-44B1-8E55-2011DB08D2A0}" type="presParOf" srcId="{096C3010-A174-434E-BD88-14A8B487C8A5}" destId="{104CB2A6-D5CE-4169-B5E0-5D28C1817AA3}" srcOrd="1" destOrd="0" presId="urn:microsoft.com/office/officeart/2005/8/layout/hList1"/>
    <dgm:cxn modelId="{4C9F2E22-15F1-4646-BB2C-8FFA42C4553D}" type="presParOf" srcId="{0897371B-A8B6-4B43-AFA4-FDCECE9C4639}" destId="{9E0CE657-ECEF-400F-AB8E-1EE3A3332D82}" srcOrd="1" destOrd="0" presId="urn:microsoft.com/office/officeart/2005/8/layout/hList1"/>
    <dgm:cxn modelId="{5CF5AFA3-6B78-4C7C-9620-B1194A3F86E8}" type="presParOf" srcId="{0897371B-A8B6-4B43-AFA4-FDCECE9C4639}" destId="{CC820086-2443-48A6-83FC-C8072D9AA686}" srcOrd="2" destOrd="0" presId="urn:microsoft.com/office/officeart/2005/8/layout/hList1"/>
    <dgm:cxn modelId="{FC1CD2D8-2E0F-4113-8350-4E881DC56347}" type="presParOf" srcId="{CC820086-2443-48A6-83FC-C8072D9AA686}" destId="{E0A4E1D5-CC39-4143-996D-914B09728643}" srcOrd="0" destOrd="0" presId="urn:microsoft.com/office/officeart/2005/8/layout/hList1"/>
    <dgm:cxn modelId="{7DF5C056-BAF4-45C9-9F21-61A00BB55590}" type="presParOf" srcId="{CC820086-2443-48A6-83FC-C8072D9AA686}" destId="{A45A3585-0388-4870-9B9C-C8D83896FC67}" srcOrd="1" destOrd="0" presId="urn:microsoft.com/office/officeart/2005/8/layout/hList1"/>
    <dgm:cxn modelId="{CA8B0063-60EF-480F-B99E-C8991393D499}" type="presParOf" srcId="{0897371B-A8B6-4B43-AFA4-FDCECE9C4639}" destId="{A9B0C2F4-D2C4-4506-B51D-4CACBBBB893E}" srcOrd="3" destOrd="0" presId="urn:microsoft.com/office/officeart/2005/8/layout/hList1"/>
    <dgm:cxn modelId="{9FCB144D-8684-438F-9283-DED989067AB0}" type="presParOf" srcId="{0897371B-A8B6-4B43-AFA4-FDCECE9C4639}" destId="{140CF285-98B0-4383-8D26-0806C2415A86}" srcOrd="4" destOrd="0" presId="urn:microsoft.com/office/officeart/2005/8/layout/hList1"/>
    <dgm:cxn modelId="{AEEA43AB-21A7-4287-9BD3-C104B3D02AED}" type="presParOf" srcId="{140CF285-98B0-4383-8D26-0806C2415A86}" destId="{D3D24945-652D-43AB-A478-C646EEEBBE87}" srcOrd="0" destOrd="0" presId="urn:microsoft.com/office/officeart/2005/8/layout/hList1"/>
    <dgm:cxn modelId="{EB45D57E-BCDA-4699-BC94-A8131D48E6BA}" type="presParOf" srcId="{140CF285-98B0-4383-8D26-0806C2415A86}" destId="{74217186-AB11-4AED-918B-DE88EEC68A4A}" srcOrd="1" destOrd="0" presId="urn:microsoft.com/office/officeart/2005/8/layout/hList1"/>
    <dgm:cxn modelId="{4857315C-29CF-4376-8110-C0328612929A}" type="presParOf" srcId="{0897371B-A8B6-4B43-AFA4-FDCECE9C4639}" destId="{F1282336-84C5-424A-ADED-AB732C4F202C}" srcOrd="5" destOrd="0" presId="urn:microsoft.com/office/officeart/2005/8/layout/hList1"/>
    <dgm:cxn modelId="{6EB46BFF-A06C-43A9-A968-8D8486DE7E49}" type="presParOf" srcId="{0897371B-A8B6-4B43-AFA4-FDCECE9C4639}" destId="{37B660F5-CBC7-456A-9797-B05695F2B06D}" srcOrd="6" destOrd="0" presId="urn:microsoft.com/office/officeart/2005/8/layout/hList1"/>
    <dgm:cxn modelId="{14C70502-557A-4A4E-B0BD-ADD7F1E1C9C0}" type="presParOf" srcId="{37B660F5-CBC7-456A-9797-B05695F2B06D}" destId="{5D3CA526-F62B-49A4-A371-CC839BA8704B}" srcOrd="0" destOrd="0" presId="urn:microsoft.com/office/officeart/2005/8/layout/hList1"/>
    <dgm:cxn modelId="{6D927B2A-9302-47E4-BE77-41131BCA803D}" type="presParOf" srcId="{37B660F5-CBC7-456A-9797-B05695F2B06D}" destId="{6AC8CE55-8647-43B5-AF11-87F3827ECDBB}" srcOrd="1" destOrd="0" presId="urn:microsoft.com/office/officeart/2005/8/layout/hList1"/>
    <dgm:cxn modelId="{BDF690D2-23C5-42A9-BF85-5D198A6B2C00}" type="presParOf" srcId="{0897371B-A8B6-4B43-AFA4-FDCECE9C4639}" destId="{F97F4AA3-0FB2-486A-9821-C8300629F2F5}" srcOrd="7" destOrd="0" presId="urn:microsoft.com/office/officeart/2005/8/layout/hList1"/>
    <dgm:cxn modelId="{5218BA64-BFD9-453E-9191-382A79F48A56}" type="presParOf" srcId="{0897371B-A8B6-4B43-AFA4-FDCECE9C4639}" destId="{84D94778-0A35-45D4-B63E-EF0473CC9566}" srcOrd="8" destOrd="0" presId="urn:microsoft.com/office/officeart/2005/8/layout/hList1"/>
    <dgm:cxn modelId="{217D73A5-D853-4649-88AB-7B98BCC28418}" type="presParOf" srcId="{84D94778-0A35-45D4-B63E-EF0473CC9566}" destId="{02EAB9C9-F012-4453-8209-57D5CB368F9D}" srcOrd="0" destOrd="0" presId="urn:microsoft.com/office/officeart/2005/8/layout/hList1"/>
    <dgm:cxn modelId="{B4DFBF0C-6851-4A6E-A596-1BB431FCE1D2}" type="presParOf" srcId="{84D94778-0A35-45D4-B63E-EF0473CC9566}" destId="{2631B6D3-D33C-4F3D-9CB8-7700553CF76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BFF21-EF0F-42FC-92D1-897C45CF5B4D}" type="doc">
      <dgm:prSet loTypeId="urn:microsoft.com/office/officeart/2005/8/layout/radial5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FBADFDAF-7454-4569-B803-B35400E01B3F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DF7A1C"/>
        </a:solidFill>
      </dgm:spPr>
      <dgm:t>
        <a:bodyPr/>
        <a:lstStyle/>
        <a:p>
          <a:r>
            <a:rPr lang="en-US" b="1" dirty="0" smtClean="0"/>
            <a:t>Hosted</a:t>
          </a:r>
          <a:endParaRPr lang="en-US" b="1" dirty="0"/>
        </a:p>
      </dgm:t>
    </dgm:pt>
    <dgm:pt modelId="{93613BD3-9471-47B0-9567-0973FF484B69}" type="parTrans" cxnId="{1EF571E0-FB7D-4D1D-B1E7-22BB3C66D3CF}">
      <dgm:prSet/>
      <dgm:spPr/>
      <dgm:t>
        <a:bodyPr/>
        <a:lstStyle/>
        <a:p>
          <a:endParaRPr lang="en-US"/>
        </a:p>
      </dgm:t>
    </dgm:pt>
    <dgm:pt modelId="{0F2747E8-FD04-4413-BF12-DC4B785CA4C5}" type="sibTrans" cxnId="{1EF571E0-FB7D-4D1D-B1E7-22BB3C66D3CF}">
      <dgm:prSet/>
      <dgm:spPr/>
      <dgm:t>
        <a:bodyPr/>
        <a:lstStyle/>
        <a:p>
          <a:endParaRPr lang="en-US"/>
        </a:p>
      </dgm:t>
    </dgm:pt>
    <dgm:pt modelId="{476311B1-CB37-434A-AD64-DCE88EA7B8D6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CCOD</a:t>
          </a:r>
          <a:endParaRPr lang="en-US" b="1" dirty="0"/>
        </a:p>
      </dgm:t>
    </dgm:pt>
    <dgm:pt modelId="{15C00564-9191-4EAD-81A0-9CFA3FDD4225}" type="parTrans" cxnId="{638754E6-1316-46EC-B6E4-5995820E2F94}">
      <dgm:prSet/>
      <dgm:spPr/>
      <dgm:t>
        <a:bodyPr/>
        <a:lstStyle/>
        <a:p>
          <a:endParaRPr lang="en-US" dirty="0"/>
        </a:p>
      </dgm:t>
    </dgm:pt>
    <dgm:pt modelId="{06140A57-C31D-479C-ABF3-6F4F14A864A0}" type="sibTrans" cxnId="{638754E6-1316-46EC-B6E4-5995820E2F94}">
      <dgm:prSet/>
      <dgm:spPr/>
      <dgm:t>
        <a:bodyPr/>
        <a:lstStyle/>
        <a:p>
          <a:endParaRPr lang="en-US"/>
        </a:p>
      </dgm:t>
    </dgm:pt>
    <dgm:pt modelId="{1A0A8CDA-C301-4F8E-A94B-FB12A46944C2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Managed</a:t>
          </a:r>
        </a:p>
        <a:p>
          <a:r>
            <a:rPr lang="en-US" b="1" dirty="0" smtClean="0"/>
            <a:t>Services</a:t>
          </a:r>
          <a:endParaRPr lang="en-US" b="1" dirty="0"/>
        </a:p>
      </dgm:t>
    </dgm:pt>
    <dgm:pt modelId="{6C5C215B-FDE5-47F2-9EBB-9D5575267606}" type="parTrans" cxnId="{F381D9B3-F230-4696-A5D0-6AB8AA198DF7}">
      <dgm:prSet/>
      <dgm:spPr/>
      <dgm:t>
        <a:bodyPr/>
        <a:lstStyle/>
        <a:p>
          <a:endParaRPr lang="en-US" dirty="0"/>
        </a:p>
      </dgm:t>
    </dgm:pt>
    <dgm:pt modelId="{DF7B54E4-AC2D-4529-BC56-1A7A73591D56}" type="sibTrans" cxnId="{F381D9B3-F230-4696-A5D0-6AB8AA198DF7}">
      <dgm:prSet/>
      <dgm:spPr/>
      <dgm:t>
        <a:bodyPr/>
        <a:lstStyle/>
        <a:p>
          <a:endParaRPr lang="en-US"/>
        </a:p>
      </dgm:t>
    </dgm:pt>
    <dgm:pt modelId="{E7EF2E44-67FF-4FC9-A37D-EBE511B4489C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Pro</a:t>
          </a:r>
        </a:p>
        <a:p>
          <a:r>
            <a:rPr lang="en-US" b="1" dirty="0" smtClean="0"/>
            <a:t>Services</a:t>
          </a:r>
          <a:endParaRPr lang="en-US" b="1" dirty="0"/>
        </a:p>
      </dgm:t>
    </dgm:pt>
    <dgm:pt modelId="{5A621259-593D-4E54-9925-B4A57F02DDFE}" type="parTrans" cxnId="{A81922EB-3F2B-45B6-9C42-A24FDFFFB44B}">
      <dgm:prSet/>
      <dgm:spPr/>
      <dgm:t>
        <a:bodyPr/>
        <a:lstStyle/>
        <a:p>
          <a:endParaRPr lang="en-US" dirty="0"/>
        </a:p>
      </dgm:t>
    </dgm:pt>
    <dgm:pt modelId="{F6913645-EDB7-4F43-B150-BBEE784911BA}" type="sibTrans" cxnId="{A81922EB-3F2B-45B6-9C42-A24FDFFFB44B}">
      <dgm:prSet/>
      <dgm:spPr/>
      <dgm:t>
        <a:bodyPr/>
        <a:lstStyle/>
        <a:p>
          <a:endParaRPr lang="en-US"/>
        </a:p>
      </dgm:t>
    </dgm:pt>
    <dgm:pt modelId="{EF34B7FC-AC9A-459B-8D04-8DFBF11384AC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IVR</a:t>
          </a:r>
          <a:endParaRPr lang="en-US" b="1" dirty="0"/>
        </a:p>
      </dgm:t>
    </dgm:pt>
    <dgm:pt modelId="{FEF7C5FC-7C48-4026-A6FF-020594ED4F4C}" type="parTrans" cxnId="{42288971-38A0-43A5-9A14-9B64A26FC1FC}">
      <dgm:prSet/>
      <dgm:spPr/>
      <dgm:t>
        <a:bodyPr/>
        <a:lstStyle/>
        <a:p>
          <a:endParaRPr lang="en-US" dirty="0"/>
        </a:p>
      </dgm:t>
    </dgm:pt>
    <dgm:pt modelId="{56B29EC7-DF73-49AC-B61F-5FA5B2979930}" type="sibTrans" cxnId="{42288971-38A0-43A5-9A14-9B64A26FC1FC}">
      <dgm:prSet/>
      <dgm:spPr/>
      <dgm:t>
        <a:bodyPr/>
        <a:lstStyle/>
        <a:p>
          <a:endParaRPr lang="en-US"/>
        </a:p>
      </dgm:t>
    </dgm:pt>
    <dgm:pt modelId="{9EC00958-BDF8-470B-8DBE-997A2D27F04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Mobility</a:t>
          </a:r>
          <a:endParaRPr lang="en-US" b="1" dirty="0"/>
        </a:p>
      </dgm:t>
    </dgm:pt>
    <dgm:pt modelId="{355AF342-F8B7-4C27-AC1B-54FD9D095458}" type="parTrans" cxnId="{B2313F79-61D3-4373-A006-402770EC1DD1}">
      <dgm:prSet/>
      <dgm:spPr/>
      <dgm:t>
        <a:bodyPr/>
        <a:lstStyle/>
        <a:p>
          <a:endParaRPr lang="en-US" dirty="0"/>
        </a:p>
      </dgm:t>
    </dgm:pt>
    <dgm:pt modelId="{69E9BB10-EFF4-4F87-B441-8DA680EEC03B}" type="sibTrans" cxnId="{B2313F79-61D3-4373-A006-402770EC1DD1}">
      <dgm:prSet/>
      <dgm:spPr/>
      <dgm:t>
        <a:bodyPr/>
        <a:lstStyle/>
        <a:p>
          <a:endParaRPr lang="en-US"/>
        </a:p>
      </dgm:t>
    </dgm:pt>
    <dgm:pt modelId="{7ABD09B5-B2E5-4F91-B90B-4A9E610B5C11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Security</a:t>
          </a:r>
          <a:endParaRPr lang="en-US" b="1" dirty="0"/>
        </a:p>
      </dgm:t>
    </dgm:pt>
    <dgm:pt modelId="{7193A46A-4813-4203-8D9B-9410F8FC106C}" type="parTrans" cxnId="{A18846C6-0443-41B2-A2AB-085840A56E87}">
      <dgm:prSet/>
      <dgm:spPr/>
      <dgm:t>
        <a:bodyPr/>
        <a:lstStyle/>
        <a:p>
          <a:endParaRPr lang="en-US" dirty="0"/>
        </a:p>
      </dgm:t>
    </dgm:pt>
    <dgm:pt modelId="{0F44C0B0-F63F-4511-A2A1-B6ACC0E59A3B}" type="sibTrans" cxnId="{A18846C6-0443-41B2-A2AB-085840A56E87}">
      <dgm:prSet/>
      <dgm:spPr/>
      <dgm:t>
        <a:bodyPr/>
        <a:lstStyle/>
        <a:p>
          <a:endParaRPr lang="en-US"/>
        </a:p>
      </dgm:t>
    </dgm:pt>
    <dgm:pt modelId="{BA4E0425-8E75-4C63-A567-639D36417AB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5288"/>
        </a:solidFill>
      </dgm:spPr>
      <dgm:t>
        <a:bodyPr/>
        <a:lstStyle/>
        <a:p>
          <a:r>
            <a:rPr lang="en-US" b="1" dirty="0" smtClean="0"/>
            <a:t>UC&amp;C</a:t>
          </a:r>
          <a:endParaRPr lang="en-US" b="1" dirty="0"/>
        </a:p>
      </dgm:t>
    </dgm:pt>
    <dgm:pt modelId="{40CB9849-B7A7-498E-9C21-09B0DFA3F39D}" type="parTrans" cxnId="{A6F669A2-DC20-49EC-B56D-88BC786EE37B}">
      <dgm:prSet/>
      <dgm:spPr/>
      <dgm:t>
        <a:bodyPr/>
        <a:lstStyle/>
        <a:p>
          <a:endParaRPr lang="en-US" dirty="0"/>
        </a:p>
      </dgm:t>
    </dgm:pt>
    <dgm:pt modelId="{79C0A317-0BC8-4160-8AA1-733A0AAB75EB}" type="sibTrans" cxnId="{A6F669A2-DC20-49EC-B56D-88BC786EE37B}">
      <dgm:prSet/>
      <dgm:spPr/>
      <dgm:t>
        <a:bodyPr/>
        <a:lstStyle/>
        <a:p>
          <a:endParaRPr lang="en-US"/>
        </a:p>
      </dgm:t>
    </dgm:pt>
    <dgm:pt modelId="{487FD9B4-670D-40AD-BDD4-18B51A492F97}" type="pres">
      <dgm:prSet presAssocID="{3C3BFF21-EF0F-42FC-92D1-897C45CF5B4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FB1980-BEE4-4792-852B-8D3975DD449B}" type="pres">
      <dgm:prSet presAssocID="{FBADFDAF-7454-4569-B803-B35400E01B3F}" presName="centerShape" presStyleLbl="node0" presStyleIdx="0" presStyleCnt="1" custScaleX="117150" custScaleY="107932"/>
      <dgm:spPr/>
      <dgm:t>
        <a:bodyPr/>
        <a:lstStyle/>
        <a:p>
          <a:endParaRPr lang="en-US"/>
        </a:p>
      </dgm:t>
    </dgm:pt>
    <dgm:pt modelId="{E121739C-AA9B-413A-8CEC-0A036A586F2A}" type="pres">
      <dgm:prSet presAssocID="{15C00564-9191-4EAD-81A0-9CFA3FDD4225}" presName="parTrans" presStyleLbl="sibTrans2D1" presStyleIdx="0" presStyleCnt="7"/>
      <dgm:spPr/>
      <dgm:t>
        <a:bodyPr/>
        <a:lstStyle/>
        <a:p>
          <a:endParaRPr lang="en-US"/>
        </a:p>
      </dgm:t>
    </dgm:pt>
    <dgm:pt modelId="{559672A7-6BE3-4C96-8489-9D947FD69BB6}" type="pres">
      <dgm:prSet presAssocID="{15C00564-9191-4EAD-81A0-9CFA3FDD422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D535BD2-697A-449D-96DA-094B90EDFA19}" type="pres">
      <dgm:prSet presAssocID="{476311B1-CB37-434A-AD64-DCE88EA7B8D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24509-07B7-4E14-9D5F-F29C3AEBBB48}" type="pres">
      <dgm:prSet presAssocID="{355AF342-F8B7-4C27-AC1B-54FD9D095458}" presName="parTrans" presStyleLbl="sibTrans2D1" presStyleIdx="1" presStyleCnt="7"/>
      <dgm:spPr/>
      <dgm:t>
        <a:bodyPr/>
        <a:lstStyle/>
        <a:p>
          <a:endParaRPr lang="en-US"/>
        </a:p>
      </dgm:t>
    </dgm:pt>
    <dgm:pt modelId="{5C3A74F1-5956-4A28-8490-9808665C6BFE}" type="pres">
      <dgm:prSet presAssocID="{355AF342-F8B7-4C27-AC1B-54FD9D095458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E0C3AEF-7E3A-4521-8E35-123BBCF3A17A}" type="pres">
      <dgm:prSet presAssocID="{9EC00958-BDF8-470B-8DBE-997A2D27F04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03D73-C954-460B-AAAD-A2E160DC96D6}" type="pres">
      <dgm:prSet presAssocID="{7193A46A-4813-4203-8D9B-9410F8FC106C}" presName="parTrans" presStyleLbl="sibTrans2D1" presStyleIdx="2" presStyleCnt="7"/>
      <dgm:spPr/>
      <dgm:t>
        <a:bodyPr/>
        <a:lstStyle/>
        <a:p>
          <a:endParaRPr lang="en-US"/>
        </a:p>
      </dgm:t>
    </dgm:pt>
    <dgm:pt modelId="{7942A1BC-90AA-44BD-8C91-52CAF1018DDF}" type="pres">
      <dgm:prSet presAssocID="{7193A46A-4813-4203-8D9B-9410F8FC106C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EC4093E-8D11-45FE-A8BD-7379A68AF43F}" type="pres">
      <dgm:prSet presAssocID="{7ABD09B5-B2E5-4F91-B90B-4A9E610B5C1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9097E-802D-43E3-893D-927F93ED6270}" type="pres">
      <dgm:prSet presAssocID="{40CB9849-B7A7-498E-9C21-09B0DFA3F39D}" presName="parTrans" presStyleLbl="sibTrans2D1" presStyleIdx="3" presStyleCnt="7"/>
      <dgm:spPr/>
      <dgm:t>
        <a:bodyPr/>
        <a:lstStyle/>
        <a:p>
          <a:endParaRPr lang="en-US"/>
        </a:p>
      </dgm:t>
    </dgm:pt>
    <dgm:pt modelId="{FDAE155B-CB3C-45C5-8E91-42165607A318}" type="pres">
      <dgm:prSet presAssocID="{40CB9849-B7A7-498E-9C21-09B0DFA3F39D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9DAD857C-36F4-41B2-A146-731C3E6FC1B5}" type="pres">
      <dgm:prSet presAssocID="{BA4E0425-8E75-4C63-A567-639D36417AB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9B51E-14CB-4710-A15A-FDD5270C45ED}" type="pres">
      <dgm:prSet presAssocID="{FEF7C5FC-7C48-4026-A6FF-020594ED4F4C}" presName="parTrans" presStyleLbl="sibTrans2D1" presStyleIdx="4" presStyleCnt="7"/>
      <dgm:spPr/>
      <dgm:t>
        <a:bodyPr/>
        <a:lstStyle/>
        <a:p>
          <a:endParaRPr lang="en-US"/>
        </a:p>
      </dgm:t>
    </dgm:pt>
    <dgm:pt modelId="{9DF6EE9A-D276-4F65-81C5-AE19F11923BD}" type="pres">
      <dgm:prSet presAssocID="{FEF7C5FC-7C48-4026-A6FF-020594ED4F4C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6606F5BE-2152-44E8-B0A2-4C10A458E7B6}" type="pres">
      <dgm:prSet presAssocID="{EF34B7FC-AC9A-459B-8D04-8DFBF11384A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0657E-4050-4CD0-B5E3-A170FE9B72F3}" type="pres">
      <dgm:prSet presAssocID="{6C5C215B-FDE5-47F2-9EBB-9D5575267606}" presName="parTrans" presStyleLbl="sibTrans2D1" presStyleIdx="5" presStyleCnt="7"/>
      <dgm:spPr/>
      <dgm:t>
        <a:bodyPr/>
        <a:lstStyle/>
        <a:p>
          <a:endParaRPr lang="en-US"/>
        </a:p>
      </dgm:t>
    </dgm:pt>
    <dgm:pt modelId="{3AA5460B-1A53-4530-BAB7-857C13954D47}" type="pres">
      <dgm:prSet presAssocID="{6C5C215B-FDE5-47F2-9EBB-9D5575267606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DC9C1D2-CC4F-49E2-8581-FF17BF563E25}" type="pres">
      <dgm:prSet presAssocID="{1A0A8CDA-C301-4F8E-A94B-FB12A46944C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1B6D6-1D15-449C-BBA1-64D5C9314146}" type="pres">
      <dgm:prSet presAssocID="{5A621259-593D-4E54-9925-B4A57F02DDFE}" presName="parTrans" presStyleLbl="sibTrans2D1" presStyleIdx="6" presStyleCnt="7"/>
      <dgm:spPr/>
      <dgm:t>
        <a:bodyPr/>
        <a:lstStyle/>
        <a:p>
          <a:endParaRPr lang="en-US"/>
        </a:p>
      </dgm:t>
    </dgm:pt>
    <dgm:pt modelId="{31F20E0B-9C8C-48CE-AFC7-00F003E99BFB}" type="pres">
      <dgm:prSet presAssocID="{5A621259-593D-4E54-9925-B4A57F02DDFE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D575FBB1-E619-4830-87F4-561932A18D86}" type="pres">
      <dgm:prSet presAssocID="{E7EF2E44-67FF-4FC9-A37D-EBE511B4489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454607-3B36-464B-93B2-BC1E067C370A}" type="presOf" srcId="{E7EF2E44-67FF-4FC9-A37D-EBE511B4489C}" destId="{D575FBB1-E619-4830-87F4-561932A18D86}" srcOrd="0" destOrd="0" presId="urn:microsoft.com/office/officeart/2005/8/layout/radial5"/>
    <dgm:cxn modelId="{5EC6E6E7-DC15-4288-A13F-7AFF1DBE521B}" type="presOf" srcId="{BA4E0425-8E75-4C63-A567-639D36417AB4}" destId="{9DAD857C-36F4-41B2-A146-731C3E6FC1B5}" srcOrd="0" destOrd="0" presId="urn:microsoft.com/office/officeart/2005/8/layout/radial5"/>
    <dgm:cxn modelId="{3FF0F16E-5034-43F3-AE8B-5B0185AD5BC4}" type="presOf" srcId="{1A0A8CDA-C301-4F8E-A94B-FB12A46944C2}" destId="{BDC9C1D2-CC4F-49E2-8581-FF17BF563E25}" srcOrd="0" destOrd="0" presId="urn:microsoft.com/office/officeart/2005/8/layout/radial5"/>
    <dgm:cxn modelId="{3E995D96-2A51-4D2F-9566-AB87FE0FA46B}" type="presOf" srcId="{FBADFDAF-7454-4569-B803-B35400E01B3F}" destId="{C3FB1980-BEE4-4792-852B-8D3975DD449B}" srcOrd="0" destOrd="0" presId="urn:microsoft.com/office/officeart/2005/8/layout/radial5"/>
    <dgm:cxn modelId="{B93FA58B-E011-416F-AEC2-AE85662A2DDC}" type="presOf" srcId="{40CB9849-B7A7-498E-9C21-09B0DFA3F39D}" destId="{09D9097E-802D-43E3-893D-927F93ED6270}" srcOrd="0" destOrd="0" presId="urn:microsoft.com/office/officeart/2005/8/layout/radial5"/>
    <dgm:cxn modelId="{300326CD-43B4-4931-8B72-338330D1534E}" type="presOf" srcId="{40CB9849-B7A7-498E-9C21-09B0DFA3F39D}" destId="{FDAE155B-CB3C-45C5-8E91-42165607A318}" srcOrd="1" destOrd="0" presId="urn:microsoft.com/office/officeart/2005/8/layout/radial5"/>
    <dgm:cxn modelId="{B2313F79-61D3-4373-A006-402770EC1DD1}" srcId="{FBADFDAF-7454-4569-B803-B35400E01B3F}" destId="{9EC00958-BDF8-470B-8DBE-997A2D27F049}" srcOrd="1" destOrd="0" parTransId="{355AF342-F8B7-4C27-AC1B-54FD9D095458}" sibTransId="{69E9BB10-EFF4-4F87-B441-8DA680EEC03B}"/>
    <dgm:cxn modelId="{9AABC4F6-6A69-4B0B-B038-EEB36E0FF44D}" type="presOf" srcId="{355AF342-F8B7-4C27-AC1B-54FD9D095458}" destId="{5C3A74F1-5956-4A28-8490-9808665C6BFE}" srcOrd="1" destOrd="0" presId="urn:microsoft.com/office/officeart/2005/8/layout/radial5"/>
    <dgm:cxn modelId="{E1FDBA95-CA89-4E73-AECD-C4F16315B636}" type="presOf" srcId="{476311B1-CB37-434A-AD64-DCE88EA7B8D6}" destId="{FD535BD2-697A-449D-96DA-094B90EDFA19}" srcOrd="0" destOrd="0" presId="urn:microsoft.com/office/officeart/2005/8/layout/radial5"/>
    <dgm:cxn modelId="{F381D9B3-F230-4696-A5D0-6AB8AA198DF7}" srcId="{FBADFDAF-7454-4569-B803-B35400E01B3F}" destId="{1A0A8CDA-C301-4F8E-A94B-FB12A46944C2}" srcOrd="5" destOrd="0" parTransId="{6C5C215B-FDE5-47F2-9EBB-9D5575267606}" sibTransId="{DF7B54E4-AC2D-4529-BC56-1A7A73591D56}"/>
    <dgm:cxn modelId="{638754E6-1316-46EC-B6E4-5995820E2F94}" srcId="{FBADFDAF-7454-4569-B803-B35400E01B3F}" destId="{476311B1-CB37-434A-AD64-DCE88EA7B8D6}" srcOrd="0" destOrd="0" parTransId="{15C00564-9191-4EAD-81A0-9CFA3FDD4225}" sibTransId="{06140A57-C31D-479C-ABF3-6F4F14A864A0}"/>
    <dgm:cxn modelId="{72F379C1-8E6C-45DF-A54D-59FAB3BE96EE}" type="presOf" srcId="{7ABD09B5-B2E5-4F91-B90B-4A9E610B5C11}" destId="{8EC4093E-8D11-45FE-A8BD-7379A68AF43F}" srcOrd="0" destOrd="0" presId="urn:microsoft.com/office/officeart/2005/8/layout/radial5"/>
    <dgm:cxn modelId="{F4EEEFEF-9C14-43AB-AEFF-888D8D3E3A76}" type="presOf" srcId="{EF34B7FC-AC9A-459B-8D04-8DFBF11384AC}" destId="{6606F5BE-2152-44E8-B0A2-4C10A458E7B6}" srcOrd="0" destOrd="0" presId="urn:microsoft.com/office/officeart/2005/8/layout/radial5"/>
    <dgm:cxn modelId="{E98A7E34-94B1-48FC-9BED-6C8C9EDC15EC}" type="presOf" srcId="{FEF7C5FC-7C48-4026-A6FF-020594ED4F4C}" destId="{C499B51E-14CB-4710-A15A-FDD5270C45ED}" srcOrd="0" destOrd="0" presId="urn:microsoft.com/office/officeart/2005/8/layout/radial5"/>
    <dgm:cxn modelId="{6E389F26-C362-49AF-AC29-40F6D112B612}" type="presOf" srcId="{3C3BFF21-EF0F-42FC-92D1-897C45CF5B4D}" destId="{487FD9B4-670D-40AD-BDD4-18B51A492F97}" srcOrd="0" destOrd="0" presId="urn:microsoft.com/office/officeart/2005/8/layout/radial5"/>
    <dgm:cxn modelId="{6D4BE915-5F36-441C-8113-CFE216EA9CB6}" type="presOf" srcId="{355AF342-F8B7-4C27-AC1B-54FD9D095458}" destId="{42724509-07B7-4E14-9D5F-F29C3AEBBB48}" srcOrd="0" destOrd="0" presId="urn:microsoft.com/office/officeart/2005/8/layout/radial5"/>
    <dgm:cxn modelId="{096A2361-6BA4-43FB-A9D4-F985A885AEA1}" type="presOf" srcId="{15C00564-9191-4EAD-81A0-9CFA3FDD4225}" destId="{559672A7-6BE3-4C96-8489-9D947FD69BB6}" srcOrd="1" destOrd="0" presId="urn:microsoft.com/office/officeart/2005/8/layout/radial5"/>
    <dgm:cxn modelId="{0A557AEC-EDD4-4AEC-96BB-E6D77A01BAD7}" type="presOf" srcId="{9EC00958-BDF8-470B-8DBE-997A2D27F049}" destId="{CE0C3AEF-7E3A-4521-8E35-123BBCF3A17A}" srcOrd="0" destOrd="0" presId="urn:microsoft.com/office/officeart/2005/8/layout/radial5"/>
    <dgm:cxn modelId="{83D50C68-7440-406E-A2C8-8EAD3E9853CA}" type="presOf" srcId="{FEF7C5FC-7C48-4026-A6FF-020594ED4F4C}" destId="{9DF6EE9A-D276-4F65-81C5-AE19F11923BD}" srcOrd="1" destOrd="0" presId="urn:microsoft.com/office/officeart/2005/8/layout/radial5"/>
    <dgm:cxn modelId="{A6F669A2-DC20-49EC-B56D-88BC786EE37B}" srcId="{FBADFDAF-7454-4569-B803-B35400E01B3F}" destId="{BA4E0425-8E75-4C63-A567-639D36417AB4}" srcOrd="3" destOrd="0" parTransId="{40CB9849-B7A7-498E-9C21-09B0DFA3F39D}" sibTransId="{79C0A317-0BC8-4160-8AA1-733A0AAB75EB}"/>
    <dgm:cxn modelId="{A18846C6-0443-41B2-A2AB-085840A56E87}" srcId="{FBADFDAF-7454-4569-B803-B35400E01B3F}" destId="{7ABD09B5-B2E5-4F91-B90B-4A9E610B5C11}" srcOrd="2" destOrd="0" parTransId="{7193A46A-4813-4203-8D9B-9410F8FC106C}" sibTransId="{0F44C0B0-F63F-4511-A2A1-B6ACC0E59A3B}"/>
    <dgm:cxn modelId="{C330765C-8237-4B1E-A98C-DAC55534AF5E}" type="presOf" srcId="{7193A46A-4813-4203-8D9B-9410F8FC106C}" destId="{ADA03D73-C954-460B-AAAD-A2E160DC96D6}" srcOrd="0" destOrd="0" presId="urn:microsoft.com/office/officeart/2005/8/layout/radial5"/>
    <dgm:cxn modelId="{A81922EB-3F2B-45B6-9C42-A24FDFFFB44B}" srcId="{FBADFDAF-7454-4569-B803-B35400E01B3F}" destId="{E7EF2E44-67FF-4FC9-A37D-EBE511B4489C}" srcOrd="6" destOrd="0" parTransId="{5A621259-593D-4E54-9925-B4A57F02DDFE}" sibTransId="{F6913645-EDB7-4F43-B150-BBEE784911BA}"/>
    <dgm:cxn modelId="{42288971-38A0-43A5-9A14-9B64A26FC1FC}" srcId="{FBADFDAF-7454-4569-B803-B35400E01B3F}" destId="{EF34B7FC-AC9A-459B-8D04-8DFBF11384AC}" srcOrd="4" destOrd="0" parTransId="{FEF7C5FC-7C48-4026-A6FF-020594ED4F4C}" sibTransId="{56B29EC7-DF73-49AC-B61F-5FA5B2979930}"/>
    <dgm:cxn modelId="{7A676F1E-89DC-4EC5-AD1C-66865C1D81DE}" type="presOf" srcId="{6C5C215B-FDE5-47F2-9EBB-9D5575267606}" destId="{F2A0657E-4050-4CD0-B5E3-A170FE9B72F3}" srcOrd="0" destOrd="0" presId="urn:microsoft.com/office/officeart/2005/8/layout/radial5"/>
    <dgm:cxn modelId="{85A18515-4040-414A-B580-9871CF14AAD2}" type="presOf" srcId="{7193A46A-4813-4203-8D9B-9410F8FC106C}" destId="{7942A1BC-90AA-44BD-8C91-52CAF1018DDF}" srcOrd="1" destOrd="0" presId="urn:microsoft.com/office/officeart/2005/8/layout/radial5"/>
    <dgm:cxn modelId="{31A68CE7-BFFB-42F2-9552-24C209192D62}" type="presOf" srcId="{5A621259-593D-4E54-9925-B4A57F02DDFE}" destId="{DB01B6D6-1D15-449C-BBA1-64D5C9314146}" srcOrd="0" destOrd="0" presId="urn:microsoft.com/office/officeart/2005/8/layout/radial5"/>
    <dgm:cxn modelId="{1EF571E0-FB7D-4D1D-B1E7-22BB3C66D3CF}" srcId="{3C3BFF21-EF0F-42FC-92D1-897C45CF5B4D}" destId="{FBADFDAF-7454-4569-B803-B35400E01B3F}" srcOrd="0" destOrd="0" parTransId="{93613BD3-9471-47B0-9567-0973FF484B69}" sibTransId="{0F2747E8-FD04-4413-BF12-DC4B785CA4C5}"/>
    <dgm:cxn modelId="{CAA79D9F-A1AF-4403-AF36-B284E35D7504}" type="presOf" srcId="{6C5C215B-FDE5-47F2-9EBB-9D5575267606}" destId="{3AA5460B-1A53-4530-BAB7-857C13954D47}" srcOrd="1" destOrd="0" presId="urn:microsoft.com/office/officeart/2005/8/layout/radial5"/>
    <dgm:cxn modelId="{7B5EDA2F-E23C-4131-9BBB-899C90AE086E}" type="presOf" srcId="{5A621259-593D-4E54-9925-B4A57F02DDFE}" destId="{31F20E0B-9C8C-48CE-AFC7-00F003E99BFB}" srcOrd="1" destOrd="0" presId="urn:microsoft.com/office/officeart/2005/8/layout/radial5"/>
    <dgm:cxn modelId="{139FF776-18D1-488F-9D5F-495AC7E2D4D1}" type="presOf" srcId="{15C00564-9191-4EAD-81A0-9CFA3FDD4225}" destId="{E121739C-AA9B-413A-8CEC-0A036A586F2A}" srcOrd="0" destOrd="0" presId="urn:microsoft.com/office/officeart/2005/8/layout/radial5"/>
    <dgm:cxn modelId="{27E4A68F-CEC0-4B35-BDBA-7D3A533A1458}" type="presParOf" srcId="{487FD9B4-670D-40AD-BDD4-18B51A492F97}" destId="{C3FB1980-BEE4-4792-852B-8D3975DD449B}" srcOrd="0" destOrd="0" presId="urn:microsoft.com/office/officeart/2005/8/layout/radial5"/>
    <dgm:cxn modelId="{27110402-77FD-44C6-A591-17CEE42C7D4C}" type="presParOf" srcId="{487FD9B4-670D-40AD-BDD4-18B51A492F97}" destId="{E121739C-AA9B-413A-8CEC-0A036A586F2A}" srcOrd="1" destOrd="0" presId="urn:microsoft.com/office/officeart/2005/8/layout/radial5"/>
    <dgm:cxn modelId="{1B47F8BD-31C0-4716-9DD7-FFC4DDD3336E}" type="presParOf" srcId="{E121739C-AA9B-413A-8CEC-0A036A586F2A}" destId="{559672A7-6BE3-4C96-8489-9D947FD69BB6}" srcOrd="0" destOrd="0" presId="urn:microsoft.com/office/officeart/2005/8/layout/radial5"/>
    <dgm:cxn modelId="{AB68980A-FFA0-4968-A0EB-9E57225EF89E}" type="presParOf" srcId="{487FD9B4-670D-40AD-BDD4-18B51A492F97}" destId="{FD535BD2-697A-449D-96DA-094B90EDFA19}" srcOrd="2" destOrd="0" presId="urn:microsoft.com/office/officeart/2005/8/layout/radial5"/>
    <dgm:cxn modelId="{B2769BB9-EA5C-4C20-9754-C562BC9EC67A}" type="presParOf" srcId="{487FD9B4-670D-40AD-BDD4-18B51A492F97}" destId="{42724509-07B7-4E14-9D5F-F29C3AEBBB48}" srcOrd="3" destOrd="0" presId="urn:microsoft.com/office/officeart/2005/8/layout/radial5"/>
    <dgm:cxn modelId="{803A08D0-00AD-40ED-8231-A8A5FA9CC83F}" type="presParOf" srcId="{42724509-07B7-4E14-9D5F-F29C3AEBBB48}" destId="{5C3A74F1-5956-4A28-8490-9808665C6BFE}" srcOrd="0" destOrd="0" presId="urn:microsoft.com/office/officeart/2005/8/layout/radial5"/>
    <dgm:cxn modelId="{6955140E-2149-434B-9480-414FA7D4BD1E}" type="presParOf" srcId="{487FD9B4-670D-40AD-BDD4-18B51A492F97}" destId="{CE0C3AEF-7E3A-4521-8E35-123BBCF3A17A}" srcOrd="4" destOrd="0" presId="urn:microsoft.com/office/officeart/2005/8/layout/radial5"/>
    <dgm:cxn modelId="{47935E8A-2930-4D03-A3B8-3BC8BDE94B34}" type="presParOf" srcId="{487FD9B4-670D-40AD-BDD4-18B51A492F97}" destId="{ADA03D73-C954-460B-AAAD-A2E160DC96D6}" srcOrd="5" destOrd="0" presId="urn:microsoft.com/office/officeart/2005/8/layout/radial5"/>
    <dgm:cxn modelId="{F2002BE0-1889-4924-9EB0-294A6E758E30}" type="presParOf" srcId="{ADA03D73-C954-460B-AAAD-A2E160DC96D6}" destId="{7942A1BC-90AA-44BD-8C91-52CAF1018DDF}" srcOrd="0" destOrd="0" presId="urn:microsoft.com/office/officeart/2005/8/layout/radial5"/>
    <dgm:cxn modelId="{364458F7-56A3-4CFF-9EC2-389E6A833410}" type="presParOf" srcId="{487FD9B4-670D-40AD-BDD4-18B51A492F97}" destId="{8EC4093E-8D11-45FE-A8BD-7379A68AF43F}" srcOrd="6" destOrd="0" presId="urn:microsoft.com/office/officeart/2005/8/layout/radial5"/>
    <dgm:cxn modelId="{BFBA5E10-C474-4F21-8775-8EC8C1E44020}" type="presParOf" srcId="{487FD9B4-670D-40AD-BDD4-18B51A492F97}" destId="{09D9097E-802D-43E3-893D-927F93ED6270}" srcOrd="7" destOrd="0" presId="urn:microsoft.com/office/officeart/2005/8/layout/radial5"/>
    <dgm:cxn modelId="{94C6F23C-8362-4F38-8BCA-3A1F474D0A5D}" type="presParOf" srcId="{09D9097E-802D-43E3-893D-927F93ED6270}" destId="{FDAE155B-CB3C-45C5-8E91-42165607A318}" srcOrd="0" destOrd="0" presId="urn:microsoft.com/office/officeart/2005/8/layout/radial5"/>
    <dgm:cxn modelId="{D4B97AC7-E222-48CC-B015-37EFB7ECAFAF}" type="presParOf" srcId="{487FD9B4-670D-40AD-BDD4-18B51A492F97}" destId="{9DAD857C-36F4-41B2-A146-731C3E6FC1B5}" srcOrd="8" destOrd="0" presId="urn:microsoft.com/office/officeart/2005/8/layout/radial5"/>
    <dgm:cxn modelId="{3F8F56D3-E459-496C-BB9A-E730B7EF3AB8}" type="presParOf" srcId="{487FD9B4-670D-40AD-BDD4-18B51A492F97}" destId="{C499B51E-14CB-4710-A15A-FDD5270C45ED}" srcOrd="9" destOrd="0" presId="urn:microsoft.com/office/officeart/2005/8/layout/radial5"/>
    <dgm:cxn modelId="{D85D0C9D-1186-4ECC-AA97-189237A297AD}" type="presParOf" srcId="{C499B51E-14CB-4710-A15A-FDD5270C45ED}" destId="{9DF6EE9A-D276-4F65-81C5-AE19F11923BD}" srcOrd="0" destOrd="0" presId="urn:microsoft.com/office/officeart/2005/8/layout/radial5"/>
    <dgm:cxn modelId="{DCEC7FF4-5DE5-4363-B693-5D6D811C4A68}" type="presParOf" srcId="{487FD9B4-670D-40AD-BDD4-18B51A492F97}" destId="{6606F5BE-2152-44E8-B0A2-4C10A458E7B6}" srcOrd="10" destOrd="0" presId="urn:microsoft.com/office/officeart/2005/8/layout/radial5"/>
    <dgm:cxn modelId="{35DFBD90-60B6-4642-90F1-CCD02FD971AF}" type="presParOf" srcId="{487FD9B4-670D-40AD-BDD4-18B51A492F97}" destId="{F2A0657E-4050-4CD0-B5E3-A170FE9B72F3}" srcOrd="11" destOrd="0" presId="urn:microsoft.com/office/officeart/2005/8/layout/radial5"/>
    <dgm:cxn modelId="{746D673E-C14D-4CAC-87BE-54DBEB49A9D9}" type="presParOf" srcId="{F2A0657E-4050-4CD0-B5E3-A170FE9B72F3}" destId="{3AA5460B-1A53-4530-BAB7-857C13954D47}" srcOrd="0" destOrd="0" presId="urn:microsoft.com/office/officeart/2005/8/layout/radial5"/>
    <dgm:cxn modelId="{F3525296-D8D8-44C8-ACDB-16A08E3AEA60}" type="presParOf" srcId="{487FD9B4-670D-40AD-BDD4-18B51A492F97}" destId="{BDC9C1D2-CC4F-49E2-8581-FF17BF563E25}" srcOrd="12" destOrd="0" presId="urn:microsoft.com/office/officeart/2005/8/layout/radial5"/>
    <dgm:cxn modelId="{0430B390-75CB-4182-9D51-89FEDCCB1E3A}" type="presParOf" srcId="{487FD9B4-670D-40AD-BDD4-18B51A492F97}" destId="{DB01B6D6-1D15-449C-BBA1-64D5C9314146}" srcOrd="13" destOrd="0" presId="urn:microsoft.com/office/officeart/2005/8/layout/radial5"/>
    <dgm:cxn modelId="{48FC3A36-3C89-438D-9828-D5CEEF8718C5}" type="presParOf" srcId="{DB01B6D6-1D15-449C-BBA1-64D5C9314146}" destId="{31F20E0B-9C8C-48CE-AFC7-00F003E99BFB}" srcOrd="0" destOrd="0" presId="urn:microsoft.com/office/officeart/2005/8/layout/radial5"/>
    <dgm:cxn modelId="{61EF9177-FAFC-468E-87DE-F8913F352760}" type="presParOf" srcId="{487FD9B4-670D-40AD-BDD4-18B51A492F97}" destId="{D575FBB1-E619-4830-87F4-561932A18D8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38220FC-7063-4351-8326-1F35789FEE7F}" type="datetimeFigureOut">
              <a:rPr lang="en-US"/>
              <a:pPr>
                <a:defRPr/>
              </a:pPr>
              <a:t>1/21/2010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3C6C5D-B503-4710-8521-4A11BC66F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A55B35-0BA1-4BAC-A55C-C4DD20494A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XO is uniquely positioned to provide businesses across all market segments thorough communications solutions that spans the continuum from simple connectivity through managed services that include life cycle optimization.</a:t>
            </a:r>
          </a:p>
          <a:p>
            <a:pPr>
              <a:spcBef>
                <a:spcPct val="0"/>
              </a:spcBef>
            </a:pPr>
            <a:r>
              <a:rPr lang="en-US" smtClean="0"/>
              <a:t> </a:t>
            </a:r>
          </a:p>
          <a:p>
            <a:pPr>
              <a:spcBef>
                <a:spcPct val="0"/>
              </a:spcBef>
            </a:pPr>
            <a:r>
              <a:rPr lang="en-US" smtClean="0"/>
              <a:t>While our competition continues to stratify businesses and move support further away from the customer, our seasoned sales and support teams are in your markets with a singular focus on providing the best customer experience in the industry.  </a:t>
            </a:r>
          </a:p>
          <a:p>
            <a:pPr>
              <a:spcBef>
                <a:spcPct val="0"/>
              </a:spcBef>
            </a:pPr>
            <a:r>
              <a:rPr lang="en-US" smtClean="0"/>
              <a:t> </a:t>
            </a:r>
          </a:p>
          <a:p>
            <a:pPr>
              <a:spcBef>
                <a:spcPct val="0"/>
              </a:spcBef>
            </a:pPr>
            <a:r>
              <a:rPr lang="en-US" smtClean="0"/>
              <a:t>Let XO Help you: </a:t>
            </a:r>
          </a:p>
          <a:p>
            <a:pPr>
              <a:spcBef>
                <a:spcPct val="0"/>
              </a:spcBef>
            </a:pPr>
            <a:r>
              <a:rPr lang="en-US" smtClean="0"/>
              <a:t> 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Connect all of your locations over XO’s high performance nationwide network;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Communicate efficiently and cost-effectively, both within your company and with customers and partners, leveraging XO advanced VoIP services.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Leverage the power of Unified Communications and Collaboration tools to meet with critical business partners across your company’s ecosystem to improve productivity.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Manage your networks so you can focus on your core business.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Protect your critical information assets so you can be assured you are protected from the many ways an information breach can cost an organization.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Optimize your networks and IT infrastructure for superior performance, user satisfaction, and on-going cost-saving.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F0E89E-AB0E-4A13-82AA-6A08399905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0912E3-8DA3-46C2-B650-9E0A46E626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7"/>
          <p:cNvSpPr txBox="1"/>
          <p:nvPr userDrawn="1"/>
        </p:nvSpPr>
        <p:spPr>
          <a:xfrm>
            <a:off x="304800" y="6445250"/>
            <a:ext cx="1295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www.xo.com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18"/>
          <p:cNvSpPr txBox="1"/>
          <p:nvPr userDrawn="1"/>
        </p:nvSpPr>
        <p:spPr>
          <a:xfrm>
            <a:off x="304800" y="6445250"/>
            <a:ext cx="1295400" cy="27622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www.xo.com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19"/>
          <p:cNvSpPr txBox="1"/>
          <p:nvPr userDrawn="1"/>
        </p:nvSpPr>
        <p:spPr>
          <a:xfrm>
            <a:off x="1866900" y="6537325"/>
            <a:ext cx="5410200" cy="1841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/>
                </a:solidFill>
                <a:latin typeface="+mn-lt"/>
              </a:rPr>
              <a:t>© Copyright 2009. XO Communications, LLC. All rights reserved. XO, the XO design logo, and all related marks are registered trademarks of XO Communications, LLC.</a:t>
            </a:r>
          </a:p>
        </p:txBody>
      </p:sp>
      <p:sp>
        <p:nvSpPr>
          <p:cNvPr id="7" name="TextBox 20"/>
          <p:cNvSpPr txBox="1"/>
          <p:nvPr userDrawn="1"/>
        </p:nvSpPr>
        <p:spPr>
          <a:xfrm>
            <a:off x="7543800" y="6445250"/>
            <a:ext cx="1295400" cy="27622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C3093B-989A-4C5B-B1C6-CCC60FE45BCF}" type="slidenum">
              <a:rPr lang="en-US" sz="12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91200" cy="563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76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 l="104" t="137" r="104" b="13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85344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6445250"/>
            <a:ext cx="1295400" cy="27622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www.xo.com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66900" y="6537325"/>
            <a:ext cx="5410200" cy="184150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aseline="30000" dirty="0">
                <a:solidFill>
                  <a:schemeClr val="bg1"/>
                </a:solidFill>
                <a:latin typeface="+mn-lt"/>
              </a:rPr>
              <a:t>© Copyright 2009. XO Communications, LLC. All rights reserved. XO, the XO design logo, and all related marks are registered trademarks of XO Communications, LLC.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3800" y="6445250"/>
            <a:ext cx="1295400" cy="27622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9A25B57-E2CB-4B00-80C2-9A313FDB6D66}" type="slidenum">
              <a:rPr lang="en-US" sz="1200">
                <a:solidFill>
                  <a:schemeClr val="bg1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4" r:id="rId3"/>
    <p:sldLayoutId id="2147483653" r:id="rId4"/>
    <p:sldLayoutId id="2147483652" r:id="rId5"/>
    <p:sldLayoutId id="2147483651" r:id="rId6"/>
    <p:sldLayoutId id="2147483650" r:id="rId7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 kern="1200">
          <a:solidFill>
            <a:srgbClr val="0081C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81C6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5F606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F606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F606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F606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F606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5791200" cy="563563"/>
          </a:xfrm>
        </p:spPr>
        <p:txBody>
          <a:bodyPr/>
          <a:lstStyle/>
          <a:p>
            <a:r>
              <a:rPr lang="en-US" smtClean="0"/>
              <a:t>Solutions Built Around You.</a:t>
            </a:r>
          </a:p>
        </p:txBody>
      </p:sp>
      <p:sp>
        <p:nvSpPr>
          <p:cNvPr id="10242" name="Text Placeholder 2"/>
          <p:cNvSpPr txBox="1">
            <a:spLocks/>
          </p:cNvSpPr>
          <p:nvPr/>
        </p:nvSpPr>
        <p:spPr bwMode="auto">
          <a:xfrm>
            <a:off x="5265738" y="1311275"/>
            <a:ext cx="39433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sz="2500" b="1">
              <a:solidFill>
                <a:srgbClr val="F89828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500" b="1">
                <a:solidFill>
                  <a:srgbClr val="F89828"/>
                </a:solidFill>
                <a:latin typeface="Calibri" pitchFamily="34" charset="0"/>
              </a:rPr>
              <a:t>Hosted IP Telephony Market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49875" y="3352800"/>
            <a:ext cx="37496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Text Placeholder 2"/>
          <p:cNvSpPr txBox="1">
            <a:spLocks/>
          </p:cNvSpPr>
          <p:nvPr/>
        </p:nvSpPr>
        <p:spPr bwMode="auto">
          <a:xfrm>
            <a:off x="5273675" y="3517900"/>
            <a:ext cx="36068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rgbClr val="5F6062"/>
                </a:solidFill>
                <a:latin typeface="Calibri" pitchFamily="34" charset="0"/>
              </a:rPr>
              <a:t>Eric Hyman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rgbClr val="5F6062"/>
                </a:solidFill>
                <a:latin typeface="Calibri" pitchFamily="34" charset="0"/>
              </a:rPr>
              <a:t>Director, Product Marketing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rgbClr val="5F6062"/>
                </a:solidFill>
                <a:latin typeface="Calibri" pitchFamily="34" charset="0"/>
              </a:rPr>
              <a:t>XO Communications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>
                <a:solidFill>
                  <a:srgbClr val="5F6062"/>
                </a:solidFill>
                <a:latin typeface="Calibri" pitchFamily="34" charset="0"/>
              </a:rPr>
              <a:t>January 22,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 Added Solutions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8001000" cy="609600"/>
          </a:xfrm>
          <a:prstGeom prst="rect">
            <a:avLst/>
          </a:prstGeom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1507" name="AutoShape 31"/>
          <p:cNvSpPr>
            <a:spLocks noChangeAspect="1" noChangeArrowheads="1"/>
          </p:cNvSpPr>
          <p:nvPr/>
        </p:nvSpPr>
        <p:spPr bwMode="auto">
          <a:xfrm>
            <a:off x="7116763" y="952500"/>
            <a:ext cx="113665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08" name="AutoShape 36"/>
          <p:cNvSpPr>
            <a:spLocks noChangeAspect="1" noChangeArrowheads="1"/>
          </p:cNvSpPr>
          <p:nvPr/>
        </p:nvSpPr>
        <p:spPr bwMode="auto">
          <a:xfrm>
            <a:off x="7116763" y="952500"/>
            <a:ext cx="113665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2600298" y="1384272"/>
          <a:ext cx="3733800" cy="4398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36"/>
          <p:cNvSpPr>
            <a:spLocks noChangeArrowheads="1"/>
          </p:cNvSpPr>
          <p:nvPr/>
        </p:nvSpPr>
        <p:spPr bwMode="auto">
          <a:xfrm>
            <a:off x="496888" y="1347788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Contact Center on Demand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496888" y="1968500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Mobility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482600" y="3300413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UC &amp; Collaboration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5" name="Rectangle 36"/>
          <p:cNvSpPr>
            <a:spLocks noChangeArrowheads="1"/>
          </p:cNvSpPr>
          <p:nvPr/>
        </p:nvSpPr>
        <p:spPr bwMode="auto">
          <a:xfrm>
            <a:off x="482600" y="3940175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Interactive Voice Response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6" name="Rectangle 41"/>
          <p:cNvSpPr>
            <a:spLocks noChangeArrowheads="1"/>
          </p:cNvSpPr>
          <p:nvPr/>
        </p:nvSpPr>
        <p:spPr bwMode="auto">
          <a:xfrm>
            <a:off x="3257550" y="1366838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Integration of Contact Center solutions with Hosted Voice services to deliver a robust, feature-rich solution</a:t>
            </a:r>
          </a:p>
        </p:txBody>
      </p:sp>
      <p:sp>
        <p:nvSpPr>
          <p:cNvPr id="17" name="Rectangle 41"/>
          <p:cNvSpPr>
            <a:spLocks noChangeArrowheads="1"/>
          </p:cNvSpPr>
          <p:nvPr/>
        </p:nvSpPr>
        <p:spPr bwMode="auto">
          <a:xfrm>
            <a:off x="3257550" y="2005013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XO Anywhere – FMC</a:t>
            </a:r>
          </a:p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Managed Wireless Broadband</a:t>
            </a:r>
          </a:p>
        </p:txBody>
      </p:sp>
      <p:sp>
        <p:nvSpPr>
          <p:cNvPr id="18" name="Rectangle 41"/>
          <p:cNvSpPr>
            <a:spLocks noChangeArrowheads="1"/>
          </p:cNvSpPr>
          <p:nvPr/>
        </p:nvSpPr>
        <p:spPr bwMode="auto">
          <a:xfrm>
            <a:off x="3257550" y="3319463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Unified Messaging; Audio, Web and Videoconferencing; and hosted applications</a:t>
            </a:r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3257550" y="3940175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Inbound/Outbound Call Notification; Hosted VoiceXML; Intelligent Call Routing</a:t>
            </a: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482600" y="4633913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Managed Services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460375" y="5345113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Professional Services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22" name="Rectangle 36"/>
          <p:cNvSpPr>
            <a:spLocks noChangeArrowheads="1"/>
          </p:cNvSpPr>
          <p:nvPr/>
        </p:nvSpPr>
        <p:spPr bwMode="auto">
          <a:xfrm>
            <a:off x="474663" y="2624138"/>
            <a:ext cx="2651125" cy="4572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bg1"/>
                </a:solidFill>
              </a:rPr>
              <a:t>Security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3249613" y="2643188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Premise-based solutions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3249613" y="4651375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Monitoring and software patches and everything in between</a:t>
            </a:r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3257550" y="5364163"/>
            <a:ext cx="4937125" cy="4572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600">
                <a:solidFill>
                  <a:srgbClr val="5F6062"/>
                </a:solidFill>
                <a:latin typeface="Calibri" pitchFamily="34" charset="0"/>
              </a:rPr>
              <a:t>Provide an extension of the IT staff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990600"/>
            <a:ext cx="2971800" cy="5334000"/>
          </a:xfrm>
        </p:spPr>
      </p:pic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    Eric Hyman</a:t>
            </a:r>
          </a:p>
          <a:p>
            <a:pPr>
              <a:buFont typeface="Arial" charset="0"/>
              <a:buNone/>
            </a:pPr>
            <a:r>
              <a:rPr lang="en-US" smtClean="0"/>
              <a:t>    Director, Product Marketing, Applications &amp; Converged Services</a:t>
            </a:r>
          </a:p>
          <a:p>
            <a:pPr>
              <a:buFont typeface="Arial" charset="0"/>
              <a:buNone/>
            </a:pPr>
            <a:r>
              <a:rPr lang="en-US" smtClean="0"/>
              <a:t>    (212) 981-1208 - office</a:t>
            </a:r>
          </a:p>
          <a:p>
            <a:pPr>
              <a:buFont typeface="Arial" charset="0"/>
              <a:buNone/>
            </a:pPr>
            <a:r>
              <a:rPr lang="en-US" smtClean="0"/>
              <a:t>    (917) 605-9090 - cell</a:t>
            </a:r>
          </a:p>
          <a:p>
            <a:pPr>
              <a:buFont typeface="Arial" charset="0"/>
              <a:buNone/>
            </a:pPr>
            <a:r>
              <a:rPr lang="en-US" smtClean="0"/>
              <a:t>    eric.d.hyman@xo.com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Opportunity</a:t>
            </a:r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642938" y="2241550"/>
            <a:ext cx="2651125" cy="9144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Economic Cost Savings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642938" y="3246438"/>
            <a:ext cx="2651125" cy="9144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Increased Utilization of UC Solutions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auto">
          <a:xfrm>
            <a:off x="642938" y="4268788"/>
            <a:ext cx="2651125" cy="9144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Workforce Mobility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628650" y="5291138"/>
            <a:ext cx="2651125" cy="914400"/>
          </a:xfrm>
          <a:prstGeom prst="rect">
            <a:avLst/>
          </a:prstGeom>
          <a:solidFill>
            <a:srgbClr val="DF7A1C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Business Continuity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28650" y="1238250"/>
            <a:ext cx="7864475" cy="914400"/>
          </a:xfrm>
          <a:prstGeom prst="rect">
            <a:avLst/>
          </a:prstGeom>
          <a:solidFill>
            <a:srgbClr val="005288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bg1"/>
                </a:solidFill>
              </a:rPr>
              <a:t>VoIP Access Services Revenues will grow from $705M in 2008 to $7.4B in 2014, CAGR of 48%*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5046663" y="6146800"/>
            <a:ext cx="4176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5F6062"/>
                </a:solidFill>
                <a:latin typeface="Calibri" pitchFamily="34" charset="0"/>
              </a:rPr>
              <a:t>* Frost &amp; Sullivan, North American VoIP Access Report, Feb 2009</a:t>
            </a: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>
            <a:off x="3403600" y="2260600"/>
            <a:ext cx="511175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Analysts estimate that SIP Trunking can reduce traditional enterprise telecom bills by 50-75%</a:t>
            </a:r>
          </a:p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63% of Enterprises plan to deploy SIP Trunking in next 12 months</a:t>
            </a:r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3403600" y="3246438"/>
            <a:ext cx="511175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IP Telephony-centric; Email and collaboration-centric; Best of breed UC; Bundled UC</a:t>
            </a: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3403600" y="4267200"/>
            <a:ext cx="511175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Enterprises spent $4.5B on mobile phones by YE 2009</a:t>
            </a:r>
          </a:p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30 – 50% of enterprise calls are on mobile phones</a:t>
            </a:r>
          </a:p>
        </p:txBody>
      </p:sp>
      <p:sp>
        <p:nvSpPr>
          <p:cNvPr id="14" name="Rectangle 41"/>
          <p:cNvSpPr>
            <a:spLocks noChangeArrowheads="1"/>
          </p:cNvSpPr>
          <p:nvPr/>
        </p:nvSpPr>
        <p:spPr bwMode="auto">
          <a:xfrm>
            <a:off x="3403600" y="5289550"/>
            <a:ext cx="5111750" cy="914400"/>
          </a:xfrm>
          <a:prstGeom prst="rect">
            <a:avLst/>
          </a:prstGeom>
          <a:solidFill>
            <a:schemeClr val="bg1"/>
          </a:solidFill>
          <a:ln w="19050">
            <a:solidFill>
              <a:srgbClr val="005288"/>
            </a:solidFill>
            <a:miter lim="800000"/>
            <a:headEnd/>
            <a:tailEnd/>
          </a:ln>
        </p:spPr>
        <p:txBody>
          <a:bodyPr anchor="ctr"/>
          <a:lstStyle/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Ability to route calls to alternate locations</a:t>
            </a:r>
          </a:p>
          <a:p>
            <a:pPr marL="0" lvl="2">
              <a:buFont typeface="Arial" charset="0"/>
              <a:buChar char="•"/>
            </a:pPr>
            <a:r>
              <a:rPr lang="en-US" sz="1500">
                <a:solidFill>
                  <a:srgbClr val="5F6062"/>
                </a:solidFill>
                <a:latin typeface="Calibri" pitchFamily="34" charset="0"/>
              </a:rPr>
              <a:t> Mass notification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Opportunity  </a:t>
            </a:r>
          </a:p>
        </p:txBody>
      </p:sp>
      <p:sp>
        <p:nvSpPr>
          <p:cNvPr id="12290" name="Content Placeholder 3"/>
          <p:cNvSpPr>
            <a:spLocks noGrp="1"/>
          </p:cNvSpPr>
          <p:nvPr>
            <p:ph idx="1"/>
          </p:nvPr>
        </p:nvSpPr>
        <p:spPr>
          <a:xfrm>
            <a:off x="300038" y="1384300"/>
            <a:ext cx="8767762" cy="5586413"/>
          </a:xfrm>
        </p:spPr>
        <p:txBody>
          <a:bodyPr/>
          <a:lstStyle/>
          <a:p>
            <a:r>
              <a:rPr lang="en-US" sz="2000" b="1" smtClean="0"/>
              <a:t>SaaS business model is gaining broader adoption and serves as catalyst for growth of hosted applications</a:t>
            </a:r>
          </a:p>
          <a:p>
            <a:pPr lvl="1"/>
            <a:r>
              <a:rPr lang="en-US" sz="1800" smtClean="0"/>
              <a:t>According to Gartner, SaaS worldwide forecast to grow to $19.3B in 2011</a:t>
            </a:r>
          </a:p>
          <a:p>
            <a:endParaRPr lang="en-US" sz="1000" b="1" smtClean="0"/>
          </a:p>
          <a:p>
            <a:r>
              <a:rPr lang="en-US" sz="2000" b="1" smtClean="0"/>
              <a:t>Hosted Applications/SaaS are strong growth vehicles for revenue pull through </a:t>
            </a:r>
          </a:p>
          <a:p>
            <a:pPr lvl="1"/>
            <a:r>
              <a:rPr lang="en-US" sz="1800" smtClean="0"/>
              <a:t>The key managed service typically provided with hosted VoIP is LAN/WAN management</a:t>
            </a:r>
          </a:p>
          <a:p>
            <a:pPr lvl="1"/>
            <a:endParaRPr lang="en-US" sz="1000" smtClean="0"/>
          </a:p>
          <a:p>
            <a:r>
              <a:rPr lang="en-US" sz="2000" b="1" smtClean="0"/>
              <a:t>Specific Application – Contact Center on Demand (CCOD) </a:t>
            </a:r>
          </a:p>
          <a:p>
            <a:pPr lvl="1"/>
            <a:r>
              <a:rPr lang="en-US" sz="1800" smtClean="0"/>
              <a:t>On the conservative side, Gartner projects North America hosted contact center revenues are expected to grow to $361M at a CAGR of 22.8%</a:t>
            </a:r>
          </a:p>
          <a:p>
            <a:pPr lvl="1"/>
            <a:r>
              <a:rPr lang="en-US" sz="1800" smtClean="0"/>
              <a:t>A more aggressive forecast by Frost &amp; Sullivan shows an even higher 32.4%  CAGR through 2014 with an expected market size of  $1.1B</a:t>
            </a:r>
          </a:p>
          <a:p>
            <a:pPr lvl="1"/>
            <a:r>
              <a:rPr lang="en-US" sz="1800" smtClean="0"/>
              <a:t>Carriers can achieve competitive advantages in the hosted contact center market by integrating their competencies in web portals, SIP, Hosted VoIP, MPLS, and IVR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Opportunity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Market Activity</a:t>
            </a:r>
          </a:p>
          <a:p>
            <a:pPr lvl="1"/>
            <a:r>
              <a:rPr lang="en-US" sz="1800" smtClean="0"/>
              <a:t>Carriers are targeting contact centers with a minimum of 100 seats and hosted contact center providers are targeting approximately 250 seats </a:t>
            </a:r>
          </a:p>
          <a:p>
            <a:pPr lvl="1"/>
            <a:r>
              <a:rPr lang="en-US" sz="1800" smtClean="0"/>
              <a:t>According to Frost &amp; Sullivan, 78% of all Hosted Contact Center deployments were for less than 500 agents</a:t>
            </a:r>
          </a:p>
          <a:p>
            <a:pPr lvl="1"/>
            <a:r>
              <a:rPr lang="en-US" sz="1800" smtClean="0"/>
              <a:t>Market segment is still fragmented with no clear leader</a:t>
            </a:r>
          </a:p>
          <a:p>
            <a:pPr lvl="1"/>
            <a:r>
              <a:rPr lang="en-US" sz="1800" smtClean="0"/>
              <a:t>Competition will come from Technology Vendors such as Genesys and Cisco, Service Providers such as AT&amp;T, Verizon (holds highest market share at less than 10%)  and Qwest and Application Providers such as Echopass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Challenges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04800" y="1339850"/>
            <a:ext cx="8283575" cy="4754563"/>
          </a:xfrm>
        </p:spPr>
        <p:txBody>
          <a:bodyPr/>
          <a:lstStyle/>
          <a:p>
            <a:r>
              <a:rPr lang="en-US" sz="2000" b="1" smtClean="0"/>
              <a:t>Address Customer Apprehensions About VoIP</a:t>
            </a:r>
          </a:p>
          <a:p>
            <a:pPr lvl="1"/>
            <a:r>
              <a:rPr lang="en-US" sz="1800" smtClean="0"/>
              <a:t>Reliability</a:t>
            </a:r>
          </a:p>
          <a:p>
            <a:pPr lvl="1"/>
            <a:r>
              <a:rPr lang="en-US" sz="1800" smtClean="0"/>
              <a:t>Voice Quality</a:t>
            </a:r>
          </a:p>
          <a:p>
            <a:pPr lvl="1"/>
            <a:r>
              <a:rPr lang="en-US" sz="1800" smtClean="0"/>
              <a:t>Provisioning</a:t>
            </a:r>
          </a:p>
          <a:p>
            <a:endParaRPr lang="en-US" sz="1000" b="1" smtClean="0"/>
          </a:p>
          <a:p>
            <a:r>
              <a:rPr lang="en-US" sz="2000" b="1" smtClean="0"/>
              <a:t>Interoperability with Customer CPE (i.e. IP-PBX, SBC)</a:t>
            </a:r>
          </a:p>
          <a:p>
            <a:endParaRPr lang="en-US" sz="1000" b="1" smtClean="0"/>
          </a:p>
          <a:p>
            <a:r>
              <a:rPr lang="en-US" sz="2000" b="1" smtClean="0"/>
              <a:t>Meet Increasing Competitive Pressures</a:t>
            </a:r>
          </a:p>
          <a:p>
            <a:pPr lvl="1"/>
            <a:r>
              <a:rPr lang="en-US" sz="1800" smtClean="0"/>
              <a:t>XO Communications and Verizon lead, but several other large carriers are developing capabilities </a:t>
            </a:r>
          </a:p>
          <a:p>
            <a:pPr lvl="1"/>
            <a:r>
              <a:rPr lang="en-US" sz="1800" smtClean="0"/>
              <a:t>Commoditization of early VoIP entries (i.e VoIP access requiring protocol conversion with an IAD) driving margins down</a:t>
            </a:r>
          </a:p>
          <a:p>
            <a:pPr lvl="1"/>
            <a:r>
              <a:rPr lang="en-US" sz="1800" smtClean="0"/>
              <a:t>Feature Differentiation becoming more difficult as carriers share media servers and application servers from Broadsoft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Challenges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Current recessionary trends threaten to limit customer capex investments and adoption of VoIP services, jeopardizing the forecasted 48% CAGR in VoIP access from 2008 to 2014</a:t>
            </a:r>
          </a:p>
          <a:p>
            <a:endParaRPr lang="en-US" sz="1000" b="1" smtClean="0"/>
          </a:p>
          <a:p>
            <a:r>
              <a:rPr lang="en-US" sz="2000" b="1" smtClean="0"/>
              <a:t>Churn must be offset by greater differentiation of services  and offering user-based applications that make VoIP “stickier”</a:t>
            </a:r>
          </a:p>
          <a:p>
            <a:endParaRPr lang="en-US" sz="1000" b="1" smtClean="0"/>
          </a:p>
          <a:p>
            <a:r>
              <a:rPr lang="en-US" sz="2000" b="1" smtClean="0"/>
              <a:t>The majority of implementations are among small businesses of less than 100 users</a:t>
            </a:r>
          </a:p>
          <a:p>
            <a:endParaRPr lang="en-US" sz="1000" b="1" smtClean="0"/>
          </a:p>
          <a:p>
            <a:r>
              <a:rPr lang="en-US" sz="2000" b="1" smtClean="0"/>
              <a:t>Due to interoperability issues marketwide, SIP deployments only represent 7% of overall installed VoIP Access Lines </a:t>
            </a:r>
          </a:p>
          <a:p>
            <a:pPr lvl="1"/>
            <a:r>
              <a:rPr lang="en-US" sz="1800" smtClean="0"/>
              <a:t>Expected to increase to 42% by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Business Challenges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2000" smtClean="0"/>
              <a:t>Ability to </a:t>
            </a:r>
            <a:r>
              <a:rPr lang="en-US" sz="2000" b="1" i="1" smtClean="0"/>
              <a:t>Connect More Locations</a:t>
            </a:r>
            <a:r>
              <a:rPr lang="en-US" sz="2000" b="1" smtClean="0"/>
              <a:t> </a:t>
            </a:r>
            <a:r>
              <a:rPr lang="en-US" sz="2000" smtClean="0"/>
              <a:t>anywhere, anytime from any devices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smtClean="0"/>
              <a:t>Substantial </a:t>
            </a:r>
            <a:r>
              <a:rPr lang="en-US" sz="2000" b="1" i="1" smtClean="0"/>
              <a:t>cost savings </a:t>
            </a:r>
            <a:r>
              <a:rPr lang="en-US" sz="2000" smtClean="0"/>
              <a:t>by reducing Total Cost of Ownership through reduction in Capital and Operating Costs</a:t>
            </a:r>
            <a:endParaRPr lang="en-US" sz="2000" b="1" i="1" smtClean="0"/>
          </a:p>
          <a:p>
            <a:pPr marL="342900" lvl="1" indent="-342900">
              <a:buFont typeface="Arial" charset="0"/>
              <a:buChar char="•"/>
            </a:pPr>
            <a:r>
              <a:rPr lang="en-US" sz="2000" smtClean="0"/>
              <a:t>Options for </a:t>
            </a:r>
            <a:r>
              <a:rPr lang="en-US" sz="2000" b="1" i="1" smtClean="0"/>
              <a:t>Business Continuity</a:t>
            </a:r>
            <a:r>
              <a:rPr lang="en-US" sz="2000" b="1" smtClean="0"/>
              <a:t> </a:t>
            </a:r>
            <a:r>
              <a:rPr lang="en-US" sz="2000" smtClean="0"/>
              <a:t>network redundancy and diversity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b="1" i="1" smtClean="0"/>
              <a:t>Modular solution</a:t>
            </a:r>
            <a:r>
              <a:rPr lang="en-US" sz="2000" b="1" smtClean="0"/>
              <a:t> </a:t>
            </a:r>
            <a:r>
              <a:rPr lang="en-US" sz="2000" smtClean="0"/>
              <a:t>– choose the options that fit customer’s unique business requirements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b="1" i="1" smtClean="0"/>
              <a:t>Quality and Reliability </a:t>
            </a:r>
            <a:r>
              <a:rPr lang="en-US" sz="2000" i="1" smtClean="0"/>
              <a:t>– </a:t>
            </a:r>
            <a:r>
              <a:rPr lang="en-US" sz="2000" smtClean="0"/>
              <a:t>look to the market leaders that own and manage their networks</a:t>
            </a:r>
          </a:p>
          <a:p>
            <a:r>
              <a:rPr lang="en-US" sz="2000" b="1" i="1" smtClean="0"/>
              <a:t>Single Point of Contact </a:t>
            </a:r>
            <a:r>
              <a:rPr lang="en-US" sz="2000" smtClean="0"/>
              <a:t>- Buying and managing your VoIP services for each location through a single Service Provider</a:t>
            </a:r>
          </a:p>
          <a:p>
            <a:r>
              <a:rPr lang="en-US" sz="2000" smtClean="0"/>
              <a:t>Improve the </a:t>
            </a:r>
            <a:r>
              <a:rPr lang="en-US" sz="2000" b="1" i="1" smtClean="0"/>
              <a:t>Visibility and Flexibility </a:t>
            </a:r>
            <a:r>
              <a:rPr lang="en-US" sz="2000" smtClean="0"/>
              <a:t>of your communication services to adjust to unpredictable calling capacity needs of each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Solutions Built Around You.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669925" y="2681288"/>
            <a:ext cx="1371600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900" baseline="30000">
                <a:solidFill>
                  <a:srgbClr val="5F6062"/>
                </a:solidFill>
                <a:latin typeface="Calibri" pitchFamily="34" charset="0"/>
              </a:rPr>
              <a:t>Seamlessly connect all of your locations regardless of size or location with a broad range of cost effective and scalable high performance data and IP networking services.</a:t>
            </a:r>
            <a:endParaRPr lang="en-US" sz="1900" b="1" baseline="30000">
              <a:solidFill>
                <a:srgbClr val="5F6062"/>
              </a:solidFill>
              <a:latin typeface="Calibri" pitchFamily="34" charset="0"/>
            </a:endParaRP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 rot="-5400000">
            <a:off x="-600075" y="35750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89828"/>
                </a:solidFill>
                <a:latin typeface="Calibri" pitchFamily="34" charset="0"/>
              </a:rPr>
              <a:t>CONNECT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354263" y="2681288"/>
            <a:ext cx="1371600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900" baseline="30000">
                <a:solidFill>
                  <a:srgbClr val="5F6062"/>
                </a:solidFill>
                <a:latin typeface="Calibri" pitchFamily="34" charset="0"/>
              </a:rPr>
              <a:t>Improve communications between offices, customers and partners with next generation IP voice and unified communications solutions that help your business operate more efficiently and increase productivity.</a:t>
            </a:r>
            <a:endParaRPr lang="en-US" sz="1900" b="1" baseline="30000">
              <a:solidFill>
                <a:srgbClr val="5F6062"/>
              </a:solidFill>
              <a:latin typeface="Calibri" pitchFamily="34" charset="0"/>
            </a:endParaRPr>
          </a:p>
        </p:txBody>
      </p:sp>
      <p:sp>
        <p:nvSpPr>
          <p:cNvPr id="18437" name="TextBox 13"/>
          <p:cNvSpPr txBox="1">
            <a:spLocks noChangeArrowheads="1"/>
          </p:cNvSpPr>
          <p:nvPr/>
        </p:nvSpPr>
        <p:spPr bwMode="auto">
          <a:xfrm rot="-5400000">
            <a:off x="1076325" y="35750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89828"/>
                </a:solidFill>
                <a:latin typeface="Calibri" pitchFamily="34" charset="0"/>
              </a:rPr>
              <a:t>COMMUNICATE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4027488" y="2681288"/>
            <a:ext cx="13716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900" baseline="30000">
                <a:solidFill>
                  <a:srgbClr val="5F6062"/>
                </a:solidFill>
                <a:latin typeface="Calibri" pitchFamily="34" charset="0"/>
              </a:rPr>
              <a:t>Simplify and get better control with managed solutions and professional services that allow you to dedicate more resources on your core business.</a:t>
            </a:r>
          </a:p>
        </p:txBody>
      </p:sp>
      <p:sp>
        <p:nvSpPr>
          <p:cNvPr id="18439" name="TextBox 15"/>
          <p:cNvSpPr txBox="1">
            <a:spLocks noChangeArrowheads="1"/>
          </p:cNvSpPr>
          <p:nvPr/>
        </p:nvSpPr>
        <p:spPr bwMode="auto">
          <a:xfrm rot="-5400000">
            <a:off x="2752725" y="35750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89828"/>
                </a:solidFill>
                <a:latin typeface="Calibri" pitchFamily="34" charset="0"/>
              </a:rPr>
              <a:t>MANAGE</a:t>
            </a:r>
          </a:p>
        </p:txBody>
      </p:sp>
      <p:sp>
        <p:nvSpPr>
          <p:cNvPr id="18440" name="TextBox 16"/>
          <p:cNvSpPr txBox="1">
            <a:spLocks noChangeArrowheads="1"/>
          </p:cNvSpPr>
          <p:nvPr/>
        </p:nvSpPr>
        <p:spPr bwMode="auto">
          <a:xfrm rot="-5400000">
            <a:off x="4443413" y="35750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89828"/>
                </a:solidFill>
                <a:latin typeface="Calibri" pitchFamily="34" charset="0"/>
              </a:rPr>
              <a:t>PROTECT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7467600" y="2681288"/>
            <a:ext cx="1371600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900" baseline="30000">
                <a:solidFill>
                  <a:srgbClr val="5F6062"/>
                </a:solidFill>
                <a:latin typeface="Calibri" pitchFamily="34" charset="0"/>
              </a:rPr>
              <a:t>Increase your business performance with hosted IT and managed network solutions that accelerate the speed of your mission critical applications and networks.</a:t>
            </a:r>
            <a:endParaRPr lang="en-US" sz="1900" b="1" baseline="30000">
              <a:solidFill>
                <a:srgbClr val="5F6062"/>
              </a:solidFill>
              <a:latin typeface="Calibri" pitchFamily="34" charset="0"/>
            </a:endParaRPr>
          </a:p>
        </p:txBody>
      </p:sp>
      <p:sp>
        <p:nvSpPr>
          <p:cNvPr id="18442" name="TextBox 17"/>
          <p:cNvSpPr txBox="1">
            <a:spLocks noChangeArrowheads="1"/>
          </p:cNvSpPr>
          <p:nvPr/>
        </p:nvSpPr>
        <p:spPr bwMode="auto">
          <a:xfrm rot="-5400000">
            <a:off x="6191250" y="357505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>
                <a:solidFill>
                  <a:srgbClr val="F89828"/>
                </a:solidFill>
                <a:latin typeface="Calibri" pitchFamily="34" charset="0"/>
              </a:rPr>
              <a:t>OPTIMIZE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15875" y="4084638"/>
            <a:ext cx="42068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657350" y="4084638"/>
            <a:ext cx="42068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36925" y="4084638"/>
            <a:ext cx="42068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099050" y="4084638"/>
            <a:ext cx="4206875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7" name="Picture 37" descr="collaborate.png"/>
          <p:cNvPicPr>
            <a:picLocks noChangeAspect="1"/>
          </p:cNvPicPr>
          <p:nvPr/>
        </p:nvPicPr>
        <p:blipFill>
          <a:blip r:embed="rId3">
            <a:lum bright="-26000"/>
          </a:blip>
          <a:srcRect/>
          <a:stretch>
            <a:fillRect/>
          </a:stretch>
        </p:blipFill>
        <p:spPr bwMode="auto">
          <a:xfrm>
            <a:off x="2166938" y="2006600"/>
            <a:ext cx="49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39" descr="connect.png"/>
          <p:cNvPicPr>
            <a:picLocks noChangeAspect="1"/>
          </p:cNvPicPr>
          <p:nvPr/>
        </p:nvPicPr>
        <p:blipFill>
          <a:blip r:embed="rId4">
            <a:lum bright="-26000"/>
          </a:blip>
          <a:srcRect/>
          <a:stretch>
            <a:fillRect/>
          </a:stretch>
        </p:blipFill>
        <p:spPr bwMode="auto">
          <a:xfrm>
            <a:off x="477838" y="1982788"/>
            <a:ext cx="51276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40" descr="manage.png"/>
          <p:cNvPicPr>
            <a:picLocks noChangeAspect="1"/>
          </p:cNvPicPr>
          <p:nvPr/>
        </p:nvPicPr>
        <p:blipFill>
          <a:blip r:embed="rId5">
            <a:lum bright="-26000"/>
          </a:blip>
          <a:srcRect/>
          <a:stretch>
            <a:fillRect/>
          </a:stretch>
        </p:blipFill>
        <p:spPr bwMode="auto">
          <a:xfrm>
            <a:off x="3875088" y="1976438"/>
            <a:ext cx="47783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41" descr="optimize.png"/>
          <p:cNvPicPr>
            <a:picLocks noChangeAspect="1"/>
          </p:cNvPicPr>
          <p:nvPr/>
        </p:nvPicPr>
        <p:blipFill>
          <a:blip r:embed="rId6">
            <a:lum bright="-26000"/>
          </a:blip>
          <a:srcRect/>
          <a:stretch>
            <a:fillRect/>
          </a:stretch>
        </p:blipFill>
        <p:spPr bwMode="auto">
          <a:xfrm>
            <a:off x="7275513" y="1989138"/>
            <a:ext cx="4333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42" descr="protect.png"/>
          <p:cNvPicPr>
            <a:picLocks noChangeAspect="1"/>
          </p:cNvPicPr>
          <p:nvPr/>
        </p:nvPicPr>
        <p:blipFill>
          <a:blip r:embed="rId7">
            <a:lum bright="-26000"/>
          </a:blip>
          <a:srcRect/>
          <a:stretch>
            <a:fillRect/>
          </a:stretch>
        </p:blipFill>
        <p:spPr bwMode="auto">
          <a:xfrm>
            <a:off x="5543550" y="1968500"/>
            <a:ext cx="3778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2" name="Rectangle 24"/>
          <p:cNvSpPr>
            <a:spLocks noChangeArrowheads="1"/>
          </p:cNvSpPr>
          <p:nvPr/>
        </p:nvSpPr>
        <p:spPr bwMode="auto">
          <a:xfrm>
            <a:off x="5715000" y="2667000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900" baseline="30000">
                <a:solidFill>
                  <a:srgbClr val="5F6062"/>
                </a:solidFill>
                <a:latin typeface="Calibri" pitchFamily="34" charset="0"/>
              </a:rPr>
              <a:t>Ensure the integrity, performance and security of your company’s mission-critical applications, information and network with managed security, private data networking hosted IT and business continuity solutions</a:t>
            </a:r>
            <a:endParaRPr lang="en-US" sz="1900" b="1" baseline="30000">
              <a:solidFill>
                <a:srgbClr val="5F606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dirty="0" smtClean="0"/>
              <a:t>XO VoIP Services Portfolio</a:t>
            </a:r>
            <a:br>
              <a:rPr lang="en-US" sz="2900" dirty="0" smtClean="0"/>
            </a:br>
            <a:r>
              <a:rPr lang="en-US" dirty="0" smtClean="0"/>
              <a:t>Flexible, Scalable, Powerful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412912"/>
          <a:ext cx="8534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ight Arrow 8"/>
          <p:cNvSpPr/>
          <p:nvPr/>
        </p:nvSpPr>
        <p:spPr>
          <a:xfrm>
            <a:off x="609600" y="5562600"/>
            <a:ext cx="8001000" cy="639763"/>
          </a:xfrm>
          <a:prstGeom prst="rightArrow">
            <a:avLst/>
          </a:prstGeom>
          <a:solidFill>
            <a:srgbClr val="005288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# of Locations, Location Size and Complexity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9450" y="1200150"/>
            <a:ext cx="7947025" cy="731838"/>
          </a:xfrm>
          <a:prstGeom prst="rect">
            <a:avLst/>
          </a:prstGeom>
          <a:solidFill>
            <a:srgbClr val="005288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XO VoIP Services Portfolio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XOSolutions2010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XOSolutions2010Template</Template>
  <TotalTime>2349</TotalTime>
  <Words>993</Words>
  <Application>Microsoft Office PowerPoint</Application>
  <PresentationFormat>On-screen Show (4:3)</PresentationFormat>
  <Paragraphs>119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XOSolutions2010Template</vt:lpstr>
      <vt:lpstr>XOSolutions2010Template</vt:lpstr>
      <vt:lpstr>Solutions Built Around You.</vt:lpstr>
      <vt:lpstr>Market Opportunity</vt:lpstr>
      <vt:lpstr>Market Opportunity  </vt:lpstr>
      <vt:lpstr>Market Opportunity</vt:lpstr>
      <vt:lpstr>Market Challenges</vt:lpstr>
      <vt:lpstr>Market Challenges</vt:lpstr>
      <vt:lpstr>Business Challenges</vt:lpstr>
      <vt:lpstr>Solutions Built Around You.</vt:lpstr>
      <vt:lpstr>XO VoIP Services Portfolio Flexible, Scalable, Powerful</vt:lpstr>
      <vt:lpstr>Value Added Solutions</vt:lpstr>
      <vt:lpstr>Questions</vt:lpstr>
      <vt:lpstr>Slide 12</vt:lpstr>
    </vt:vector>
  </TitlesOfParts>
  <Company>XO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Built Around You.</dc:title>
  <dc:creator>bspooner</dc:creator>
  <cp:lastModifiedBy>mricca</cp:lastModifiedBy>
  <cp:revision>104</cp:revision>
  <dcterms:created xsi:type="dcterms:W3CDTF">2009-12-14T15:20:39Z</dcterms:created>
  <dcterms:modified xsi:type="dcterms:W3CDTF">2010-01-21T11:54:00Z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0x01010025C7FC8DD5F7184899FB307C985A7E87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