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7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88" r:id="rId11"/>
    <p:sldId id="289" r:id="rId12"/>
    <p:sldId id="290" r:id="rId13"/>
    <p:sldId id="291" r:id="rId14"/>
    <p:sldId id="292" r:id="rId15"/>
    <p:sldId id="274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60"/>
  </p:normalViewPr>
  <p:slideViewPr>
    <p:cSldViewPr>
      <p:cViewPr>
        <p:scale>
          <a:sx n="46" d="100"/>
          <a:sy n="46" d="100"/>
        </p:scale>
        <p:origin x="-6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46A85-8BF8-4E79-8D67-B49BC20D0B96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B2B70-9BC1-47B3-8121-51399F04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75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73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23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988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15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76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61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99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88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10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86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99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90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7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F6739-D716-4B8D-A32A-F61F979528AD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1.jp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80950" y="6250075"/>
            <a:ext cx="499799" cy="505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6" name="Shape 236"/>
          <p:cNvSpPr txBox="1"/>
          <p:nvPr/>
        </p:nvSpPr>
        <p:spPr>
          <a:xfrm>
            <a:off x="92885" y="1600200"/>
            <a:ext cx="4553399" cy="574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700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27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odel</a:t>
            </a:r>
            <a:r>
              <a:rPr lang="en" sz="2700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 V</a:t>
            </a:r>
            <a:r>
              <a:rPr lang="en" sz="27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iew</a:t>
            </a:r>
            <a:r>
              <a:rPr lang="en" sz="2700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r>
              <a:rPr lang="en" sz="27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ontroller</a:t>
            </a:r>
          </a:p>
          <a:p>
            <a:endParaRPr lang="en" sz="27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945038" y="1784787"/>
            <a:ext cx="3982275" cy="3447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38" name="Shape 238"/>
          <p:cNvSpPr txBox="1"/>
          <p:nvPr/>
        </p:nvSpPr>
        <p:spPr>
          <a:xfrm>
            <a:off x="92885" y="2279699"/>
            <a:ext cx="5865899" cy="2457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buNone/>
            </a:pPr>
            <a:r>
              <a:rPr lang="en" sz="2400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Controller </a:t>
            </a:r>
            <a:r>
              <a:rPr lang="en" sz="2400" dirty="0">
                <a:solidFill>
                  <a:srgbClr val="980000"/>
                </a:solidFill>
                <a:latin typeface="Ubuntu"/>
                <a:ea typeface="Ubuntu"/>
                <a:cs typeface="Ubuntu"/>
                <a:sym typeface="Ubuntu"/>
              </a:rPr>
              <a:t>: Responds to User Interaction </a:t>
            </a:r>
          </a:p>
          <a:p>
            <a:pPr lvl="0" rtl="0">
              <a:lnSpc>
                <a:spcPct val="200000"/>
              </a:lnSpc>
              <a:buNone/>
            </a:pPr>
            <a:r>
              <a:rPr lang="en" sz="2400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Model </a:t>
            </a:r>
            <a:r>
              <a:rPr lang="en" sz="2400" dirty="0">
                <a:solidFill>
                  <a:srgbClr val="980000"/>
                </a:solidFill>
                <a:latin typeface="Ubuntu"/>
                <a:ea typeface="Ubuntu"/>
                <a:cs typeface="Ubuntu"/>
                <a:sym typeface="Ubuntu"/>
              </a:rPr>
              <a:t>: Data</a:t>
            </a:r>
          </a:p>
          <a:p>
            <a:pPr lvl="0" rtl="0">
              <a:lnSpc>
                <a:spcPct val="200000"/>
              </a:lnSpc>
              <a:buNone/>
            </a:pPr>
            <a:r>
              <a:rPr lang="en" sz="2400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View </a:t>
            </a:r>
            <a:r>
              <a:rPr lang="en" sz="2400" dirty="0">
                <a:solidFill>
                  <a:srgbClr val="980000"/>
                </a:solidFill>
                <a:latin typeface="Ubuntu"/>
                <a:ea typeface="Ubuntu"/>
                <a:cs typeface="Ubuntu"/>
                <a:sym typeface="Ubuntu"/>
              </a:rPr>
              <a:t>: Representation of Data</a:t>
            </a:r>
          </a:p>
          <a:p>
            <a:endParaRPr lang="en" sz="2400" dirty="0">
              <a:solidFill>
                <a:srgbClr val="98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buNone/>
            </a:pPr>
            <a:endParaRPr lang="en" sz="2400" dirty="0">
              <a:solidFill>
                <a:srgbClr val="980000"/>
              </a:solidFill>
              <a:latin typeface="Ubuntu"/>
              <a:ea typeface="Ubuntu"/>
              <a:cs typeface="Ubuntu"/>
              <a:sym typeface="Ubuntu"/>
            </a:endParaRPr>
          </a:p>
          <a:p>
            <a:endParaRPr lang="en" sz="2400" dirty="0">
              <a:solidFill>
                <a:srgbClr val="98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30637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2029600"/>
            <a:ext cx="8540400" cy="23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 b="1">
                <a:solidFill>
                  <a:srgbClr val="4E4E4E"/>
                </a:solidFill>
                <a:latin typeface="Open Sans"/>
                <a:ea typeface="Open Sans"/>
                <a:cs typeface="Open Sans"/>
                <a:sym typeface="Open Sans"/>
              </a:rPr>
              <a:t>HTML was built for </a:t>
            </a:r>
            <a:r>
              <a:rPr lang="en" sz="4800" b="1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documents</a:t>
            </a:r>
            <a:r>
              <a:rPr lang="en" sz="4800" b="1">
                <a:solidFill>
                  <a:srgbClr val="4E4E4E"/>
                </a:solidFill>
                <a:latin typeface="Open Sans"/>
                <a:ea typeface="Open Sans"/>
                <a:cs typeface="Open Sans"/>
                <a:sym typeface="Open Sans"/>
              </a:rPr>
              <a:t> not web </a:t>
            </a:r>
            <a:r>
              <a:rPr lang="en" sz="4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APPLICATIONS</a:t>
            </a:r>
          </a:p>
          <a:p>
            <a:endParaRPr lang="en" sz="4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6724383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80950" y="2058775"/>
            <a:ext cx="9062999" cy="23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 b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Angular is what HTML would have been had it been designed for </a:t>
            </a:r>
            <a:r>
              <a:rPr lang="en" sz="4800" b="1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applications</a:t>
            </a:r>
          </a:p>
          <a:p>
            <a:endParaRPr lang="en" sz="4800" b="1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800" b="1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529021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171450" y="1820825"/>
            <a:ext cx="8801100" cy="3448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8" name="Shape 278"/>
          <p:cNvSpPr/>
          <p:nvPr/>
        </p:nvSpPr>
        <p:spPr>
          <a:xfrm>
            <a:off x="3199450" y="2733975"/>
            <a:ext cx="1394649" cy="60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9" name="Shape 279"/>
          <p:cNvSpPr/>
          <p:nvPr/>
        </p:nvSpPr>
        <p:spPr>
          <a:xfrm>
            <a:off x="3300850" y="3448650"/>
            <a:ext cx="1293250" cy="60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0" name="Shape 280"/>
          <p:cNvSpPr/>
          <p:nvPr/>
        </p:nvSpPr>
        <p:spPr>
          <a:xfrm>
            <a:off x="3300850" y="4209425"/>
            <a:ext cx="1293250" cy="60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1" name="Shape 281"/>
          <p:cNvSpPr/>
          <p:nvPr/>
        </p:nvSpPr>
        <p:spPr>
          <a:xfrm>
            <a:off x="4694125" y="1820825"/>
            <a:ext cx="4381500" cy="34480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3" name="Shape 283"/>
          <p:cNvSpPr txBox="1"/>
          <p:nvPr/>
        </p:nvSpPr>
        <p:spPr>
          <a:xfrm>
            <a:off x="161351" y="1015307"/>
            <a:ext cx="5821200" cy="1043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4800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Data binding</a:t>
            </a:r>
          </a:p>
          <a:p>
            <a:endParaRPr lang="en" sz="4800" dirty="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05102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7865176" y="109887"/>
            <a:ext cx="1134673" cy="114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9" name="Shape 289"/>
          <p:cNvSpPr/>
          <p:nvPr/>
        </p:nvSpPr>
        <p:spPr>
          <a:xfrm>
            <a:off x="80950" y="6250075"/>
            <a:ext cx="499799" cy="505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0" name="Shape 290"/>
          <p:cNvSpPr/>
          <p:nvPr/>
        </p:nvSpPr>
        <p:spPr>
          <a:xfrm>
            <a:off x="2819400" y="2971800"/>
            <a:ext cx="2781300" cy="2857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91" name="Shape 291"/>
          <p:cNvSpPr txBox="1"/>
          <p:nvPr/>
        </p:nvSpPr>
        <p:spPr>
          <a:xfrm>
            <a:off x="2642075" y="1691562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7200">
                <a:solidFill>
                  <a:srgbClr val="4E4E4E"/>
                </a:solidFill>
                <a:latin typeface="Syncopate"/>
                <a:ea typeface="Syncopate"/>
                <a:cs typeface="Syncopate"/>
                <a:sym typeface="Syncopate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6437935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17638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 smtClean="0"/>
              <a:t>Object.Observe</a:t>
            </a:r>
            <a:endParaRPr lang="en-US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Shadow DOM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590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023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33400" y="2286000"/>
            <a:ext cx="2381250" cy="1762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" name="Shape 32"/>
          <p:cNvSpPr/>
          <p:nvPr/>
        </p:nvSpPr>
        <p:spPr>
          <a:xfrm>
            <a:off x="6019800" y="1828800"/>
            <a:ext cx="2038350" cy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" name="Shape 33"/>
          <p:cNvSpPr/>
          <p:nvPr/>
        </p:nvSpPr>
        <p:spPr>
          <a:xfrm>
            <a:off x="1117102" y="1296700"/>
            <a:ext cx="7196875" cy="517754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x="1111700" y="1296700"/>
            <a:ext cx="7239000" cy="5257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55324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05500" y="1952275"/>
            <a:ext cx="4581299" cy="790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000" b="0" dirty="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Hattan Shobokshi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2985450"/>
            <a:ext cx="8229600" cy="16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US" sz="4000" dirty="0" smtClean="0">
                <a:solidFill>
                  <a:srgbClr val="E06666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4000" dirty="0" smtClean="0">
                <a:solidFill>
                  <a:srgbClr val="E06666"/>
                </a:solidFill>
                <a:latin typeface="Open Sans"/>
                <a:ea typeface="Open Sans"/>
                <a:cs typeface="Open Sans"/>
                <a:sym typeface="Open Sans"/>
              </a:rPr>
              <a:t>vcdotnet.wordpress.com</a:t>
            </a:r>
            <a:endParaRPr lang="en" sz="4000" dirty="0">
              <a:solidFill>
                <a:srgbClr val="E0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4000" dirty="0">
              <a:solidFill>
                <a:srgbClr val="E0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147887" y="4360637"/>
            <a:ext cx="1533025" cy="643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" name="Shape 44"/>
          <p:cNvSpPr/>
          <p:nvPr/>
        </p:nvSpPr>
        <p:spPr>
          <a:xfrm>
            <a:off x="290111" y="2557086"/>
            <a:ext cx="1002524" cy="5051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301127" y="3423782"/>
            <a:ext cx="1002525" cy="5051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8136501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2110026"/>
            <a:ext cx="2593450" cy="17577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4" name="Shape 124"/>
          <p:cNvSpPr/>
          <p:nvPr/>
        </p:nvSpPr>
        <p:spPr>
          <a:xfrm>
            <a:off x="4419600" y="2006239"/>
            <a:ext cx="1858600" cy="15277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5" name="Shape 125"/>
          <p:cNvSpPr/>
          <p:nvPr/>
        </p:nvSpPr>
        <p:spPr>
          <a:xfrm>
            <a:off x="2504675" y="3407156"/>
            <a:ext cx="1759049" cy="13180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6" name="Shape 126"/>
          <p:cNvSpPr/>
          <p:nvPr/>
        </p:nvSpPr>
        <p:spPr>
          <a:xfrm>
            <a:off x="6705600" y="2548573"/>
            <a:ext cx="1599275" cy="19818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69806" y="1252521"/>
            <a:ext cx="8907000" cy="659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Web Development in the Past</a:t>
            </a:r>
            <a:r>
              <a:rPr lang="en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(Microsoft Stack)</a:t>
            </a:r>
          </a:p>
        </p:txBody>
      </p:sp>
    </p:spTree>
    <p:extLst>
      <p:ext uri="{BB962C8B-B14F-4D97-AF65-F5344CB8AC3E}">
        <p14:creationId xmlns:p14="http://schemas.microsoft.com/office/powerpoint/2010/main" val="345869640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379337" y="4711175"/>
            <a:ext cx="1464674" cy="5051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3" name="Shape 133"/>
          <p:cNvSpPr/>
          <p:nvPr/>
        </p:nvSpPr>
        <p:spPr>
          <a:xfrm>
            <a:off x="5012037" y="2471125"/>
            <a:ext cx="1075474" cy="10735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x="7098975" y="4254677"/>
            <a:ext cx="1921300" cy="11178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1243450" y="4358725"/>
            <a:ext cx="1514475" cy="533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x="80950" y="6250075"/>
            <a:ext cx="499799" cy="5051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37" name="Shape 137"/>
          <p:cNvSpPr/>
          <p:nvPr/>
        </p:nvSpPr>
        <p:spPr>
          <a:xfrm>
            <a:off x="80950" y="1547075"/>
            <a:ext cx="1338399" cy="4261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2702600" y="2660225"/>
            <a:ext cx="1847225" cy="53339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203725" y="3559350"/>
            <a:ext cx="1921299" cy="50517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40" name="Shape 140"/>
          <p:cNvSpPr/>
          <p:nvPr/>
        </p:nvSpPr>
        <p:spPr>
          <a:xfrm>
            <a:off x="269175" y="4941698"/>
            <a:ext cx="1921299" cy="6477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41" name="Shape 141"/>
          <p:cNvSpPr/>
          <p:nvPr/>
        </p:nvSpPr>
        <p:spPr>
          <a:xfrm>
            <a:off x="4743712" y="3861210"/>
            <a:ext cx="1514475" cy="53340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42" name="Shape 142"/>
          <p:cNvSpPr/>
          <p:nvPr/>
        </p:nvSpPr>
        <p:spPr>
          <a:xfrm>
            <a:off x="1669025" y="6466573"/>
            <a:ext cx="1338399" cy="288699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3162625" y="5335650"/>
            <a:ext cx="3624100" cy="1457324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7057125" y="5744300"/>
            <a:ext cx="1788124" cy="762000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x="1597800" y="1603575"/>
            <a:ext cx="1564825" cy="426125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x="496775" y="2146075"/>
            <a:ext cx="2001224" cy="505175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147" name="Shape 147"/>
          <p:cNvSpPr/>
          <p:nvPr/>
        </p:nvSpPr>
        <p:spPr>
          <a:xfrm>
            <a:off x="321412" y="2824125"/>
            <a:ext cx="1685925" cy="552450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148" name="Shape 148"/>
          <p:cNvSpPr/>
          <p:nvPr/>
        </p:nvSpPr>
        <p:spPr>
          <a:xfrm>
            <a:off x="6844025" y="1727812"/>
            <a:ext cx="2001224" cy="505175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  <p:sp>
        <p:nvSpPr>
          <p:cNvPr id="149" name="Shape 149"/>
          <p:cNvSpPr/>
          <p:nvPr/>
        </p:nvSpPr>
        <p:spPr>
          <a:xfrm>
            <a:off x="1028537" y="5874300"/>
            <a:ext cx="1409700" cy="647700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</p:sp>
      <p:sp>
        <p:nvSpPr>
          <p:cNvPr id="150" name="Shape 150"/>
          <p:cNvSpPr/>
          <p:nvPr/>
        </p:nvSpPr>
        <p:spPr>
          <a:xfrm>
            <a:off x="3162625" y="4608812"/>
            <a:ext cx="1338399" cy="409575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</p:sp>
      <p:sp>
        <p:nvSpPr>
          <p:cNvPr id="151" name="Shape 151"/>
          <p:cNvSpPr/>
          <p:nvPr/>
        </p:nvSpPr>
        <p:spPr>
          <a:xfrm>
            <a:off x="6549725" y="2803100"/>
            <a:ext cx="2295525" cy="409575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</p:sp>
      <p:sp>
        <p:nvSpPr>
          <p:cNvPr id="152" name="Shape 152"/>
          <p:cNvSpPr/>
          <p:nvPr/>
        </p:nvSpPr>
        <p:spPr>
          <a:xfrm>
            <a:off x="2438250" y="3606600"/>
            <a:ext cx="1464674" cy="426124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</p:sp>
      <p:sp>
        <p:nvSpPr>
          <p:cNvPr id="153" name="Shape 153"/>
          <p:cNvSpPr/>
          <p:nvPr/>
        </p:nvSpPr>
        <p:spPr>
          <a:xfrm>
            <a:off x="7351650" y="3545234"/>
            <a:ext cx="1564824" cy="533400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</p:sp>
      <p:sp>
        <p:nvSpPr>
          <p:cNvPr id="154" name="Shape 154"/>
          <p:cNvSpPr/>
          <p:nvPr/>
        </p:nvSpPr>
        <p:spPr>
          <a:xfrm>
            <a:off x="3668225" y="1485248"/>
            <a:ext cx="1075474" cy="761999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x="5157425" y="1404250"/>
            <a:ext cx="1100750" cy="923999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7524" y="992698"/>
            <a:ext cx="8907000" cy="659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Web Development Today</a:t>
            </a:r>
            <a:r>
              <a:rPr lang="en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174365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52400" y="152400"/>
            <a:ext cx="9525" cy="9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5" name="Shape 175"/>
          <p:cNvSpPr/>
          <p:nvPr/>
        </p:nvSpPr>
        <p:spPr>
          <a:xfrm>
            <a:off x="457200" y="457200"/>
            <a:ext cx="9525" cy="9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6" name="Shape 176"/>
          <p:cNvSpPr/>
          <p:nvPr/>
        </p:nvSpPr>
        <p:spPr>
          <a:xfrm>
            <a:off x="80950" y="6250075"/>
            <a:ext cx="499799" cy="5051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0998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6A7E93"/>
                </a:solidFill>
                <a:latin typeface="Open Sans"/>
                <a:ea typeface="Open Sans"/>
                <a:cs typeface="Open Sans"/>
                <a:sym typeface="Open Sans"/>
              </a:rPr>
              <a:t>SPA</a:t>
            </a:r>
          </a:p>
        </p:txBody>
      </p:sp>
      <p:sp>
        <p:nvSpPr>
          <p:cNvPr id="178" name="Shape 178"/>
          <p:cNvSpPr/>
          <p:nvPr/>
        </p:nvSpPr>
        <p:spPr>
          <a:xfrm>
            <a:off x="1981200" y="1600200"/>
            <a:ext cx="4895374" cy="36666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544194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1012498"/>
            <a:ext cx="7809900" cy="7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Angular JS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0" y="1600200"/>
            <a:ext cx="9036000" cy="4035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4E4E4E"/>
                </a:solidFill>
                <a:latin typeface="Open Sans"/>
                <a:ea typeface="Open Sans"/>
                <a:cs typeface="Open Sans"/>
                <a:sym typeface="Open Sans"/>
              </a:rPr>
              <a:t>Works with </a:t>
            </a:r>
            <a:r>
              <a:rPr lang="en" sz="2400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any server side technology</a:t>
            </a:r>
            <a:r>
              <a:rPr lang="en" sz="2400" dirty="0">
                <a:solidFill>
                  <a:srgbClr val="4E4E4E"/>
                </a:solidFill>
                <a:latin typeface="Open Sans"/>
                <a:ea typeface="Open Sans"/>
                <a:cs typeface="Open Sans"/>
                <a:sym typeface="Open Sans"/>
              </a:rPr>
              <a:t>ASP.NET, Node, Php, Ruby on Rails ...</a:t>
            </a:r>
          </a:p>
          <a:p>
            <a:pPr marL="457200" lvl="0" indent="-381000" rtl="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Declarative </a:t>
            </a:r>
            <a:r>
              <a:rPr lang="en" sz="2400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Data binding</a:t>
            </a:r>
          </a:p>
          <a:p>
            <a:pPr marL="457200" lvl="0" indent="-381000" rtl="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Highly</a:t>
            </a:r>
            <a:r>
              <a:rPr lang="en" sz="2400" dirty="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Testable</a:t>
            </a:r>
          </a:p>
          <a:p>
            <a:pPr marL="457200" lvl="0" indent="-381000" rtl="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 NOT depend on jQuery, BUT includes jQlite </a:t>
            </a:r>
          </a:p>
          <a:p>
            <a:pPr marL="457200" lvl="0" indent="-381000" rtl="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Features: Client Side Routing, Services, Dependency Injection</a:t>
            </a:r>
          </a:p>
        </p:txBody>
      </p:sp>
      <p:sp>
        <p:nvSpPr>
          <p:cNvPr id="186" name="Shape 186"/>
          <p:cNvSpPr/>
          <p:nvPr/>
        </p:nvSpPr>
        <p:spPr>
          <a:xfrm>
            <a:off x="186800" y="6019800"/>
            <a:ext cx="1005174" cy="339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5611065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52400" y="152400"/>
            <a:ext cx="9525" cy="9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0" name="Shape 200"/>
          <p:cNvSpPr/>
          <p:nvPr/>
        </p:nvSpPr>
        <p:spPr>
          <a:xfrm>
            <a:off x="457200" y="457200"/>
            <a:ext cx="9525" cy="9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1" name="Shape 201"/>
          <p:cNvSpPr/>
          <p:nvPr/>
        </p:nvSpPr>
        <p:spPr>
          <a:xfrm>
            <a:off x="1503383" y="1592355"/>
            <a:ext cx="6288426" cy="469774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647116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61145" y="74667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6A7E93"/>
                </a:solidFill>
                <a:latin typeface="Open Sans"/>
                <a:ea typeface="Open Sans"/>
                <a:cs typeface="Open Sans"/>
                <a:sym typeface="Open Sans"/>
              </a:rPr>
              <a:t>Library vs Framework</a:t>
            </a:r>
          </a:p>
        </p:txBody>
      </p:sp>
      <p:sp>
        <p:nvSpPr>
          <p:cNvPr id="208" name="Shape 208"/>
          <p:cNvSpPr/>
          <p:nvPr/>
        </p:nvSpPr>
        <p:spPr>
          <a:xfrm>
            <a:off x="300675" y="1889675"/>
            <a:ext cx="3362923" cy="22264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9" name="Shape 209"/>
          <p:cNvSpPr/>
          <p:nvPr/>
        </p:nvSpPr>
        <p:spPr>
          <a:xfrm>
            <a:off x="3810000" y="3404510"/>
            <a:ext cx="3810000" cy="2857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765672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111</Words>
  <Application>Microsoft Office PowerPoint</Application>
  <PresentationFormat>On-screen Show (4:3)</PresentationFormat>
  <Paragraphs>34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Hattan Shobokshi</vt:lpstr>
      <vt:lpstr>Web Development in the Past (Microsoft Stack)</vt:lpstr>
      <vt:lpstr>Web Development Today </vt:lpstr>
      <vt:lpstr>SPA</vt:lpstr>
      <vt:lpstr>Angular JS</vt:lpstr>
      <vt:lpstr>PowerPoint Presentation</vt:lpstr>
      <vt:lpstr>Library vs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cditullio</dc:creator>
  <cp:lastModifiedBy>Owner</cp:lastModifiedBy>
  <cp:revision>37</cp:revision>
  <dcterms:created xsi:type="dcterms:W3CDTF">2011-08-18T14:43:33Z</dcterms:created>
  <dcterms:modified xsi:type="dcterms:W3CDTF">2013-12-11T16:30:23Z</dcterms:modified>
</cp:coreProperties>
</file>