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2" r:id="rId1"/>
  </p:sldMasterIdLst>
  <p:notesMasterIdLst>
    <p:notesMasterId r:id="rId13"/>
  </p:notesMasterIdLst>
  <p:sldIdLst>
    <p:sldId id="256" r:id="rId2"/>
    <p:sldId id="261" r:id="rId3"/>
    <p:sldId id="257" r:id="rId4"/>
    <p:sldId id="258" r:id="rId5"/>
    <p:sldId id="262" r:id="rId6"/>
    <p:sldId id="263" r:id="rId7"/>
    <p:sldId id="265" r:id="rId8"/>
    <p:sldId id="264" r:id="rId9"/>
    <p:sldId id="266" r:id="rId10"/>
    <p:sldId id="267" r:id="rId11"/>
    <p:sldId id="259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60"/>
  </p:normalViewPr>
  <p:slideViewPr>
    <p:cSldViewPr>
      <p:cViewPr varScale="1">
        <p:scale>
          <a:sx n="68" d="100"/>
          <a:sy n="68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86A36-A73C-4FA8-8BE0-CA88923F139A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D8A1D7-73CA-4F59-B236-44892290382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hbswk.hbs.edu/item/6496.html?wknews=02142011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*Source: </a:t>
            </a:r>
            <a:r>
              <a:rPr lang="en-US" sz="1200" u="sng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http://hbswk.hbs.edu/item/6496.html?wknews=02142011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8A1D7-73CA-4F59-B236-44892290382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26844CE-5AF9-4EE6-A739-E2E37C56FEEC}" type="datetimeFigureOut">
              <a:rPr lang="en-US" smtClean="0"/>
              <a:pPr/>
              <a:t>9/23/2014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0A9A528-9D19-4C2E-8668-D5FD75FD98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tentboost.com/product-boost" TargetMode="External"/><Relationship Id="rId7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hyperlink" Target="mailto:info@contentboost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2200" y="5706070"/>
            <a:ext cx="457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www.contentboost.com/product-boost 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203-295-0195 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info@contentboost.com</a:t>
            </a:r>
            <a:endParaRPr lang="en-US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3727475"/>
            <a:ext cx="51054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i="1" dirty="0" smtClean="0">
                <a:latin typeface="Arial" pitchFamily="34" charset="0"/>
                <a:cs typeface="Arial" pitchFamily="34" charset="0"/>
              </a:rPr>
              <a:t>Your Product Launch Marketing Strategy</a:t>
            </a:r>
          </a:p>
          <a:p>
            <a:pPr algn="ctr"/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and Content Creation Team</a:t>
            </a:r>
            <a:endParaRPr lang="en-US" sz="2000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Product-Boo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0200" y="1005840"/>
            <a:ext cx="5860332" cy="25755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33400" y="609600"/>
            <a:ext cx="579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Product Launch Challenges </a:t>
            </a:r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2971800"/>
            <a:ext cx="7391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 The product is not targeted to the right audience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The marketing strategy is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siloed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The ad campaign generated insufficient levels of awareness</a:t>
            </a:r>
          </a:p>
          <a:p>
            <a:pPr lvl="0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The proposed marketing strategy was not designed for real-world use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1524000"/>
            <a:ext cx="594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According to market research,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30,000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new consumer products are launched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each year, but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95% of them fail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i="1" dirty="0" smtClean="0">
                <a:latin typeface="Arial" pitchFamily="34" charset="0"/>
                <a:cs typeface="Arial" pitchFamily="34" charset="0"/>
              </a:rPr>
              <a:t>The chief reasons new products never take off?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600" y="43434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In today’s competitive marketplace, an effective product launch can</a:t>
            </a:r>
          </a:p>
          <a:p>
            <a:r>
              <a:rPr lang="de-DE" b="1" dirty="0" smtClean="0">
                <a:latin typeface="Arial" pitchFamily="34" charset="0"/>
                <a:cs typeface="Arial" pitchFamily="34" charset="0"/>
              </a:rPr>
              <a:t>be the key to whether a new product or service succeeds or fails.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10" name="Picture 9" descr="FrustrationProductLaunc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990600"/>
            <a:ext cx="2533650" cy="23946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19100" y="609600"/>
            <a:ext cx="60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Product Boost is Here to Help</a:t>
            </a:r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" y="1524000"/>
            <a:ext cx="85725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Product Boost is a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one-stop shop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for all needs relating to your next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product launch.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From creating compelling custom content to equipping you with industry-leading marketers who can become your personal brand advisors to identifying strategic distribution options, your Product Boost team will become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another arm to your marketing division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tasked with building awareness and excitement surrounding your next unveil.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Each piece of the program is developed in line with your corporate identity,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value proposition and unique differentiators. 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81000" y="53340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Maximize Your Product Launch</a:t>
            </a:r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371600"/>
            <a:ext cx="2699388" cy="3138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81000" y="2895600"/>
            <a:ext cx="8915400" cy="2777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Why us?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Access to a team of expert writers dedicated to</a:t>
            </a:r>
          </a:p>
          <a:p>
            <a:r>
              <a:rPr lang="en-US" sz="1700" dirty="0" smtClean="0">
                <a:latin typeface="Arial" pitchFamily="34" charset="0"/>
                <a:cs typeface="Arial" pitchFamily="34" charset="0"/>
              </a:rPr>
              <a:t>  seeing your product launch excel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Bolster your product's online presence with</a:t>
            </a:r>
          </a:p>
          <a:p>
            <a:r>
              <a:rPr lang="en-US" sz="1700" dirty="0" smtClean="0">
                <a:latin typeface="Arial" pitchFamily="34" charset="0"/>
                <a:cs typeface="Arial" pitchFamily="34" charset="0"/>
              </a:rPr>
              <a:t>  content supporting your solution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sz="1700" dirty="0" smtClean="0">
                <a:latin typeface="Arial" pitchFamily="34" charset="0"/>
                <a:cs typeface="Arial" pitchFamily="34" charset="0"/>
              </a:rPr>
              <a:t> Grab the attention of your target audience with</a:t>
            </a:r>
          </a:p>
          <a:p>
            <a:r>
              <a:rPr lang="en-US" sz="1700" dirty="0" smtClean="0">
                <a:latin typeface="Arial" pitchFamily="34" charset="0"/>
                <a:cs typeface="Arial" pitchFamily="34" charset="0"/>
              </a:rPr>
              <a:t> a comprehensive marketing strategy</a:t>
            </a:r>
          </a:p>
          <a:p>
            <a:endParaRPr lang="en-US" sz="17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371600"/>
            <a:ext cx="5715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Your Product Boost team will develop a three-month custom content blitz campaign, characterized by a fail proof marketing and product strategy,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SEO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-driven marketing copy and revenue-generating sales prospecting documents.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609600"/>
            <a:ext cx="4876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Product Boost Delivers  </a:t>
            </a:r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3" descr="C:\Users\rconyngham\AppData\Local\Microsoft\Windows\Temporary Internet Files\Content.IE5\KFPID6OP\MP90042280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8945" y="1533525"/>
            <a:ext cx="2516690" cy="2638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57200" y="1524000"/>
            <a:ext cx="6553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Assigned Team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 team consisting of a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content producer, operations manager,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designer,  and social media specialist is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assigned to your company.</a:t>
            </a:r>
          </a:p>
          <a:p>
            <a:pPr lvl="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Research &amp; Development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We will conduct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a thorough review of your product and website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to develop a content marketing strategy. </a:t>
            </a:r>
          </a:p>
          <a:p>
            <a:pPr lvl="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Strategy Development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We will develop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Your custom content marketing strategy and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editorial calendar based on the results of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our research, discussions with your company</a:t>
            </a: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and overall goals. </a:t>
            </a: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00050" y="457200"/>
            <a:ext cx="7886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Program Deliverables: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Official press release/product announcement 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1000" y="1862078"/>
            <a:ext cx="4038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Your official press release/product announcement will let the world know that your new product is available and valuable.</a:t>
            </a:r>
          </a:p>
          <a:p>
            <a:pPr marL="34290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indent="-342900">
              <a:buFontTx/>
              <a:buChar char="-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Drive traffic to your website and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create buzz about your product unveiling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by posting your press release on national newswires and on social media channels.</a:t>
            </a:r>
          </a:p>
        </p:txBody>
      </p:sp>
      <p:pic>
        <p:nvPicPr>
          <p:cNvPr id="8" name="Picture 7" descr="Speake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71532" y="2987650"/>
            <a:ext cx="3843868" cy="1660550"/>
          </a:xfrm>
          <a:prstGeom prst="rect">
            <a:avLst/>
          </a:prstGeom>
        </p:spPr>
      </p:pic>
      <p:pic>
        <p:nvPicPr>
          <p:cNvPr id="9" name="Picture 8" descr="PressReleas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76432" y="1752600"/>
            <a:ext cx="1886466" cy="11708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457200"/>
            <a:ext cx="7162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Program Deliverables: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White papers and case studies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7395" y="1600200"/>
            <a:ext cx="4184220" cy="44577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562600" y="1938278"/>
            <a:ext cx="320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This downloadable content hosted on your website will provide you with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fresh and engaged leads for your sales team.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Distribute through email campaigns and on social media sites to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increase your website traffic.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6248400" y="1371600"/>
            <a:ext cx="2667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Optimized for specific keywords related to your unveiling and target industry – these posts will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increase your organic search rankings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online brand visibility, and drive more traffic to your site.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Blog screensho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1499828"/>
            <a:ext cx="5581650" cy="435549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81000" y="38100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Program Deliverables: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Blog posts &amp; news articles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04800" y="304800"/>
            <a:ext cx="83058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Program Deliverables: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Social media updates </a:t>
            </a:r>
            <a:endParaRPr lang="en-US" sz="3200" b="1" dirty="0" smtClean="0">
              <a:latin typeface="Arial" pitchFamily="34" charset="0"/>
              <a:cs typeface="Arial" pitchFamily="34" charset="0"/>
            </a:endParaRPr>
          </a:p>
          <a:p>
            <a:endParaRPr lang="en-US" sz="32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8400" y="1439882"/>
            <a:ext cx="2514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Fill your social media     accounts with valuable content for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your audience to learn more about your new product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and your company. </a:t>
            </a:r>
          </a:p>
          <a:p>
            <a:pPr lvl="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dirty="0" smtClean="0">
                <a:latin typeface="Arial" pitchFamily="34" charset="0"/>
                <a:cs typeface="Arial" pitchFamily="34" charset="0"/>
              </a:rPr>
              <a:t>Generate buzz amongst your </a:t>
            </a:r>
            <a:r>
              <a:rPr lang="en-US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target audiences and industry influencers.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 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524000"/>
            <a:ext cx="5686036" cy="32766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81000" y="533400"/>
            <a:ext cx="6553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Set Your Product Up for Success </a:t>
            </a:r>
          </a:p>
          <a:p>
            <a:endParaRPr lang="en-US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1000" y="1447800"/>
            <a:ext cx="586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By partnering with </a:t>
            </a:r>
            <a:r>
              <a:rPr lang="en-US" b="1" dirty="0" smtClean="0">
                <a:solidFill>
                  <a:schemeClr val="accent2"/>
                </a:solidFill>
                <a:latin typeface="Arial" pitchFamily="34" charset="0"/>
                <a:cs typeface="Arial" pitchFamily="34" charset="0"/>
              </a:rPr>
              <a:t>Product Boost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for your next product unveiling you will: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Optimize your budget for maximum impact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Build sales momentum as you get ready to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  go-to-market 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Get your product noticed and generating buzz</a:t>
            </a:r>
          </a:p>
          <a:p>
            <a:pPr lvl="1">
              <a:buFont typeface="Arial" pitchFamily="34" charset="0"/>
              <a:buChar char="•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Be prepared to nurture your leads with</a:t>
            </a:r>
          </a:p>
          <a:p>
            <a:pPr lvl="1"/>
            <a:r>
              <a:rPr lang="en-US" dirty="0" smtClean="0">
                <a:latin typeface="Arial" pitchFamily="34" charset="0"/>
                <a:cs typeface="Arial" pitchFamily="34" charset="0"/>
              </a:rPr>
              <a:t>  compelling, supporting content</a:t>
            </a:r>
          </a:p>
        </p:txBody>
      </p:sp>
      <p:pic>
        <p:nvPicPr>
          <p:cNvPr id="1026" name="Picture 2" descr="C:\Users\rconyngham\AppData\Local\Microsoft\Windows\Temporary Internet Files\Content.IE5\22KOM59K\MC910215906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69429" y="1551216"/>
            <a:ext cx="3113312" cy="233498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5257800"/>
            <a:ext cx="259584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762000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</a:rPr>
              <a:t>Contact Product Boost today! </a:t>
            </a:r>
            <a:endParaRPr lang="en-US" sz="3200" b="1" i="1" dirty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057400" y="2187476"/>
            <a:ext cx="60198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  <a:hlinkClick r:id="rId3"/>
              </a:rPr>
              <a:t>www.contentboost.com/product-boost</a:t>
            </a:r>
            <a:endParaRPr lang="en-US" sz="2400" b="1" dirty="0" smtClean="0">
              <a:solidFill>
                <a:schemeClr val="accent6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203-295-0195 </a:t>
            </a:r>
          </a:p>
          <a:p>
            <a:pPr>
              <a:lnSpc>
                <a:spcPct val="200000"/>
              </a:lnSpc>
            </a:pPr>
            <a:r>
              <a:rPr lang="en-US" sz="2400" b="1" dirty="0" smtClean="0">
                <a:solidFill>
                  <a:schemeClr val="accent6"/>
                </a:solidFill>
                <a:latin typeface="Arial" pitchFamily="34" charset="0"/>
                <a:cs typeface="Arial" pitchFamily="34" charset="0"/>
                <a:hlinkClick r:id="rId4"/>
              </a:rPr>
              <a:t>info@contentboost.com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 descr="Computer Ico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3092" y="1972932"/>
            <a:ext cx="1310316" cy="941718"/>
          </a:xfrm>
          <a:prstGeom prst="rect">
            <a:avLst/>
          </a:prstGeom>
        </p:spPr>
      </p:pic>
      <p:pic>
        <p:nvPicPr>
          <p:cNvPr id="11" name="Picture 10" descr="Phone Icon.jpg"/>
          <p:cNvPicPr>
            <a:picLocks noChangeAspect="1"/>
          </p:cNvPicPr>
          <p:nvPr/>
        </p:nvPicPr>
        <p:blipFill>
          <a:blip r:embed="rId6" cstate="print"/>
          <a:srcRect t="6667"/>
          <a:stretch>
            <a:fillRect/>
          </a:stretch>
        </p:blipFill>
        <p:spPr>
          <a:xfrm>
            <a:off x="625098" y="2971800"/>
            <a:ext cx="1279902" cy="841384"/>
          </a:xfrm>
          <a:prstGeom prst="rect">
            <a:avLst/>
          </a:prstGeom>
        </p:spPr>
      </p:pic>
      <p:pic>
        <p:nvPicPr>
          <p:cNvPr id="12" name="Picture 11" descr="email Icon.jpg"/>
          <p:cNvPicPr>
            <a:picLocks noChangeAspect="1"/>
          </p:cNvPicPr>
          <p:nvPr/>
        </p:nvPicPr>
        <p:blipFill>
          <a:blip r:embed="rId7" cstate="print"/>
          <a:srcRect t="6250"/>
          <a:stretch>
            <a:fillRect/>
          </a:stretch>
        </p:blipFill>
        <p:spPr>
          <a:xfrm>
            <a:off x="646743" y="3810000"/>
            <a:ext cx="1277308" cy="86062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1433</TotalTime>
  <Words>546</Words>
  <Application>Microsoft Office PowerPoint</Application>
  <PresentationFormat>On-screen Show (4:3)</PresentationFormat>
  <Paragraphs>87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rconyngham</dc:creator>
  <cp:lastModifiedBy>sschutt</cp:lastModifiedBy>
  <cp:revision>103</cp:revision>
  <dcterms:created xsi:type="dcterms:W3CDTF">2014-09-16T15:49:58Z</dcterms:created>
  <dcterms:modified xsi:type="dcterms:W3CDTF">2014-09-23T20:20:46Z</dcterms:modified>
</cp:coreProperties>
</file>