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73" r:id="rId4"/>
    <p:sldId id="271" r:id="rId5"/>
    <p:sldId id="272" r:id="rId6"/>
    <p:sldId id="274" r:id="rId7"/>
    <p:sldId id="265" r:id="rId8"/>
    <p:sldId id="279" r:id="rId9"/>
    <p:sldId id="278" r:id="rId10"/>
    <p:sldId id="258" r:id="rId11"/>
    <p:sldId id="275" r:id="rId12"/>
    <p:sldId id="256" r:id="rId13"/>
    <p:sldId id="268" r:id="rId14"/>
    <p:sldId id="277" r:id="rId15"/>
    <p:sldId id="280" r:id="rId16"/>
    <p:sldId id="263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00" autoAdjust="0"/>
  </p:normalViewPr>
  <p:slideViewPr>
    <p:cSldViewPr>
      <p:cViewPr varScale="1">
        <p:scale>
          <a:sx n="64" d="100"/>
          <a:sy n="64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034FE-E2BE-4D78-8435-61E70E3188DB}" type="doc">
      <dgm:prSet loTypeId="urn:microsoft.com/office/officeart/2005/8/layout/venn1" loCatId="relationship" qsTypeId="urn:microsoft.com/office/officeart/2005/8/quickstyle/simple2" qsCatId="simple" csTypeId="urn:microsoft.com/office/officeart/2005/8/colors/accent2_1" csCatId="accent2" phldr="1"/>
      <dgm:spPr/>
    </dgm:pt>
    <dgm:pt modelId="{6BE907CE-B834-4366-8CD7-926A1D31C811}">
      <dgm:prSet phldrT="[Text]" custT="1"/>
      <dgm:spPr/>
      <dgm:t>
        <a:bodyPr/>
        <a:lstStyle/>
        <a:p>
          <a:pPr algn="ctr"/>
          <a:r>
            <a:rPr lang="en-US" sz="1400" b="1" dirty="0" smtClean="0"/>
            <a:t>Work-Home Balance</a:t>
          </a:r>
          <a:endParaRPr lang="en-US" sz="1400" b="1" dirty="0"/>
        </a:p>
      </dgm:t>
    </dgm:pt>
    <dgm:pt modelId="{A1A14FA8-311D-4DEB-BEF2-29ADC0A30578}" type="parTrans" cxnId="{E74461F2-26D7-4B05-B65D-6A8B0AC03603}">
      <dgm:prSet/>
      <dgm:spPr/>
      <dgm:t>
        <a:bodyPr/>
        <a:lstStyle/>
        <a:p>
          <a:endParaRPr lang="en-US" sz="1400"/>
        </a:p>
      </dgm:t>
    </dgm:pt>
    <dgm:pt modelId="{E9412484-1C95-49E1-BCCD-8D10D30FD303}" type="sibTrans" cxnId="{E74461F2-26D7-4B05-B65D-6A8B0AC03603}">
      <dgm:prSet/>
      <dgm:spPr/>
      <dgm:t>
        <a:bodyPr/>
        <a:lstStyle/>
        <a:p>
          <a:endParaRPr lang="en-US" sz="1400"/>
        </a:p>
      </dgm:t>
    </dgm:pt>
    <dgm:pt modelId="{F1FBB56A-3B65-4C1F-AFC0-63BD23A70E19}">
      <dgm:prSet phldrT="[Text]" custT="1"/>
      <dgm:spPr/>
      <dgm:t>
        <a:bodyPr vert="horz" anchor="t"/>
        <a:lstStyle/>
        <a:p>
          <a:pPr algn="ctr"/>
          <a:endParaRPr lang="en-US" sz="1400" b="1" dirty="0" smtClean="0"/>
        </a:p>
        <a:p>
          <a:pPr algn="l"/>
          <a:endParaRPr lang="en-US" sz="1400" b="1" dirty="0" smtClean="0"/>
        </a:p>
        <a:p>
          <a:pPr algn="l"/>
          <a:endParaRPr lang="en-US" sz="1400" b="1" dirty="0" smtClean="0"/>
        </a:p>
        <a:p>
          <a:pPr algn="l"/>
          <a:endParaRPr lang="en-US" sz="1400" b="1" dirty="0" smtClean="0"/>
        </a:p>
        <a:p>
          <a:pPr algn="l"/>
          <a:endParaRPr lang="en-US" sz="1400" b="1" dirty="0" smtClean="0"/>
        </a:p>
        <a:p>
          <a:pPr algn="l"/>
          <a:r>
            <a:rPr lang="en-US" sz="1400" b="1" dirty="0" smtClean="0"/>
            <a:t>Manageability</a:t>
          </a:r>
        </a:p>
        <a:p>
          <a:pPr algn="l"/>
          <a:r>
            <a:rPr lang="en-US" sz="1400" b="1" dirty="0" smtClean="0"/>
            <a:t>Improved Productivity</a:t>
          </a:r>
        </a:p>
        <a:p>
          <a:pPr algn="ctr"/>
          <a:r>
            <a:rPr lang="en-US" sz="1400" b="1" dirty="0" smtClean="0"/>
            <a:t> </a:t>
          </a:r>
        </a:p>
        <a:p>
          <a:pPr algn="ctr"/>
          <a:endParaRPr lang="en-US" sz="1400" b="1" dirty="0" smtClean="0"/>
        </a:p>
        <a:p>
          <a:pPr algn="ctr"/>
          <a:r>
            <a:rPr lang="en-US" sz="1400" b="1" dirty="0" smtClean="0"/>
            <a:t> </a:t>
          </a:r>
          <a:endParaRPr lang="en-US" sz="1400" b="1" dirty="0"/>
        </a:p>
      </dgm:t>
    </dgm:pt>
    <dgm:pt modelId="{D5D9FE41-4033-4516-BB60-386B621F8980}" type="parTrans" cxnId="{BE881F0D-2670-4420-829F-D341B590518B}">
      <dgm:prSet/>
      <dgm:spPr/>
      <dgm:t>
        <a:bodyPr/>
        <a:lstStyle/>
        <a:p>
          <a:endParaRPr lang="en-US" sz="1400"/>
        </a:p>
      </dgm:t>
    </dgm:pt>
    <dgm:pt modelId="{04BA9F75-003C-4313-AA8D-09B541F994DC}" type="sibTrans" cxnId="{BE881F0D-2670-4420-829F-D341B590518B}">
      <dgm:prSet/>
      <dgm:spPr/>
      <dgm:t>
        <a:bodyPr/>
        <a:lstStyle/>
        <a:p>
          <a:endParaRPr lang="en-US" sz="1400"/>
        </a:p>
      </dgm:t>
    </dgm:pt>
    <dgm:pt modelId="{2A8FD728-BACD-45DD-AF33-3A667890CB75}">
      <dgm:prSet phldrT="[Text]" custT="1"/>
      <dgm:spPr/>
      <dgm:t>
        <a:bodyPr anchor="t"/>
        <a:lstStyle/>
        <a:p>
          <a:pPr algn="ctr"/>
          <a:endParaRPr lang="en-US" sz="1400" b="1" dirty="0" smtClean="0"/>
        </a:p>
        <a:p>
          <a:pPr algn="ctr"/>
          <a:endParaRPr lang="en-US" sz="1400" b="1" dirty="0" smtClean="0"/>
        </a:p>
        <a:p>
          <a:pPr algn="ctr"/>
          <a:endParaRPr lang="en-US" sz="1400" b="1" dirty="0" smtClean="0"/>
        </a:p>
        <a:p>
          <a:pPr algn="r"/>
          <a:r>
            <a:rPr lang="en-US" sz="1400" b="1" dirty="0" smtClean="0"/>
            <a:t> </a:t>
          </a:r>
        </a:p>
        <a:p>
          <a:pPr algn="r"/>
          <a:endParaRPr lang="en-US" sz="1400" b="1" dirty="0" smtClean="0"/>
        </a:p>
        <a:p>
          <a:pPr algn="r"/>
          <a:r>
            <a:rPr lang="en-US" sz="1400" b="1" dirty="0" smtClean="0"/>
            <a:t>Expanded labor pool </a:t>
          </a:r>
        </a:p>
        <a:p>
          <a:pPr algn="r"/>
          <a:r>
            <a:rPr lang="en-US" sz="1400" b="1" dirty="0" smtClean="0"/>
            <a:t> Lower operating costs</a:t>
          </a:r>
        </a:p>
        <a:p>
          <a:pPr algn="r"/>
          <a:r>
            <a:rPr lang="en-US" sz="1400" b="1" dirty="0" smtClean="0"/>
            <a:t>Seasonal Campaigns</a:t>
          </a:r>
        </a:p>
        <a:p>
          <a:pPr algn="ctr"/>
          <a:endParaRPr lang="en-US" sz="1400" b="1" dirty="0" smtClean="0"/>
        </a:p>
        <a:p>
          <a:pPr algn="ctr"/>
          <a:r>
            <a:rPr lang="en-US" sz="1400" b="1" dirty="0" smtClean="0"/>
            <a:t> </a:t>
          </a:r>
        </a:p>
        <a:p>
          <a:pPr algn="ctr"/>
          <a:endParaRPr lang="en-US" sz="1400" dirty="0"/>
        </a:p>
      </dgm:t>
    </dgm:pt>
    <dgm:pt modelId="{8ABAFD2F-A63D-48C5-96BE-1857E7C53D1D}" type="parTrans" cxnId="{4697027B-61E4-462E-923E-0CBFECA4244B}">
      <dgm:prSet/>
      <dgm:spPr/>
      <dgm:t>
        <a:bodyPr/>
        <a:lstStyle/>
        <a:p>
          <a:endParaRPr lang="en-US" sz="1400"/>
        </a:p>
      </dgm:t>
    </dgm:pt>
    <dgm:pt modelId="{99A29650-EEEB-4D0C-A09C-AAC23A6F444E}" type="sibTrans" cxnId="{4697027B-61E4-462E-923E-0CBFECA4244B}">
      <dgm:prSet/>
      <dgm:spPr/>
      <dgm:t>
        <a:bodyPr/>
        <a:lstStyle/>
        <a:p>
          <a:endParaRPr lang="en-US" sz="1400"/>
        </a:p>
      </dgm:t>
    </dgm:pt>
    <dgm:pt modelId="{D555AE6C-3B7C-40D6-92CD-900D49DA5F3F}" type="pres">
      <dgm:prSet presAssocID="{58B034FE-E2BE-4D78-8435-61E70E3188DB}" presName="compositeShape" presStyleCnt="0">
        <dgm:presLayoutVars>
          <dgm:chMax val="7"/>
          <dgm:dir/>
          <dgm:resizeHandles val="exact"/>
        </dgm:presLayoutVars>
      </dgm:prSet>
      <dgm:spPr/>
    </dgm:pt>
    <dgm:pt modelId="{06810813-DE54-4D9E-91F5-BD46675DC4D9}" type="pres">
      <dgm:prSet presAssocID="{6BE907CE-B834-4366-8CD7-926A1D31C811}" presName="circ1" presStyleLbl="vennNode1" presStyleIdx="0" presStyleCnt="3" custLinFactNeighborX="2893" custLinFactNeighborY="-4177"/>
      <dgm:spPr/>
      <dgm:t>
        <a:bodyPr/>
        <a:lstStyle/>
        <a:p>
          <a:endParaRPr lang="en-US"/>
        </a:p>
      </dgm:t>
    </dgm:pt>
    <dgm:pt modelId="{C69E3711-2E3E-49F6-AC72-0DE632D17B31}" type="pres">
      <dgm:prSet presAssocID="{6BE907CE-B834-4366-8CD7-926A1D31C81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A4BF9-9E72-4510-B98A-C1A0A0B65475}" type="pres">
      <dgm:prSet presAssocID="{F1FBB56A-3B65-4C1F-AFC0-63BD23A70E19}" presName="circ2" presStyleLbl="vennNode1" presStyleIdx="1" presStyleCnt="3" custScaleX="148633" custScaleY="102627" custLinFactNeighborX="-80389" custLinFactNeighborY="-3764"/>
      <dgm:spPr/>
      <dgm:t>
        <a:bodyPr/>
        <a:lstStyle/>
        <a:p>
          <a:endParaRPr lang="en-US"/>
        </a:p>
      </dgm:t>
    </dgm:pt>
    <dgm:pt modelId="{8F482BD5-992E-41CD-82ED-BE00736C1D57}" type="pres">
      <dgm:prSet presAssocID="{F1FBB56A-3B65-4C1F-AFC0-63BD23A70E1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F2925-6A15-4396-B8C4-A05AB70346AD}" type="pres">
      <dgm:prSet presAssocID="{2A8FD728-BACD-45DD-AF33-3A667890CB75}" presName="circ3" presStyleLbl="vennNode1" presStyleIdx="2" presStyleCnt="3" custScaleX="150967" custScaleY="101304" custLinFactNeighborX="79369" custLinFactNeighborY="-5089"/>
      <dgm:spPr/>
      <dgm:t>
        <a:bodyPr/>
        <a:lstStyle/>
        <a:p>
          <a:endParaRPr lang="en-US"/>
        </a:p>
      </dgm:t>
    </dgm:pt>
    <dgm:pt modelId="{4D4BB9CD-7211-466B-9A29-AD1B84CC8960}" type="pres">
      <dgm:prSet presAssocID="{2A8FD728-BACD-45DD-AF33-3A667890CB7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9B63AD-66AA-4660-BBFB-05AC1E90C4B7}" type="presOf" srcId="{F1FBB56A-3B65-4C1F-AFC0-63BD23A70E19}" destId="{B06A4BF9-9E72-4510-B98A-C1A0A0B65475}" srcOrd="0" destOrd="0" presId="urn:microsoft.com/office/officeart/2005/8/layout/venn1"/>
    <dgm:cxn modelId="{4575A827-A29A-4A3F-A5CA-C6ACC9D02DF0}" type="presOf" srcId="{F1FBB56A-3B65-4C1F-AFC0-63BD23A70E19}" destId="{8F482BD5-992E-41CD-82ED-BE00736C1D57}" srcOrd="1" destOrd="0" presId="urn:microsoft.com/office/officeart/2005/8/layout/venn1"/>
    <dgm:cxn modelId="{FC5FE1A2-E659-482C-BAD0-AEF6F016888B}" type="presOf" srcId="{6BE907CE-B834-4366-8CD7-926A1D31C811}" destId="{C69E3711-2E3E-49F6-AC72-0DE632D17B31}" srcOrd="1" destOrd="0" presId="urn:microsoft.com/office/officeart/2005/8/layout/venn1"/>
    <dgm:cxn modelId="{4D52FAC2-CFBF-4356-B87D-2E6AE019FD6F}" type="presOf" srcId="{2A8FD728-BACD-45DD-AF33-3A667890CB75}" destId="{C84F2925-6A15-4396-B8C4-A05AB70346AD}" srcOrd="0" destOrd="0" presId="urn:microsoft.com/office/officeart/2005/8/layout/venn1"/>
    <dgm:cxn modelId="{EC121F21-7FED-437C-AA1E-1786C4631439}" type="presOf" srcId="{2A8FD728-BACD-45DD-AF33-3A667890CB75}" destId="{4D4BB9CD-7211-466B-9A29-AD1B84CC8960}" srcOrd="1" destOrd="0" presId="urn:microsoft.com/office/officeart/2005/8/layout/venn1"/>
    <dgm:cxn modelId="{73C3520D-A119-4EA4-9C5E-972FFFC5A4E6}" type="presOf" srcId="{6BE907CE-B834-4366-8CD7-926A1D31C811}" destId="{06810813-DE54-4D9E-91F5-BD46675DC4D9}" srcOrd="0" destOrd="0" presId="urn:microsoft.com/office/officeart/2005/8/layout/venn1"/>
    <dgm:cxn modelId="{BE881F0D-2670-4420-829F-D341B590518B}" srcId="{58B034FE-E2BE-4D78-8435-61E70E3188DB}" destId="{F1FBB56A-3B65-4C1F-AFC0-63BD23A70E19}" srcOrd="1" destOrd="0" parTransId="{D5D9FE41-4033-4516-BB60-386B621F8980}" sibTransId="{04BA9F75-003C-4313-AA8D-09B541F994DC}"/>
    <dgm:cxn modelId="{4697027B-61E4-462E-923E-0CBFECA4244B}" srcId="{58B034FE-E2BE-4D78-8435-61E70E3188DB}" destId="{2A8FD728-BACD-45DD-AF33-3A667890CB75}" srcOrd="2" destOrd="0" parTransId="{8ABAFD2F-A63D-48C5-96BE-1857E7C53D1D}" sibTransId="{99A29650-EEEB-4D0C-A09C-AAC23A6F444E}"/>
    <dgm:cxn modelId="{E74461F2-26D7-4B05-B65D-6A8B0AC03603}" srcId="{58B034FE-E2BE-4D78-8435-61E70E3188DB}" destId="{6BE907CE-B834-4366-8CD7-926A1D31C811}" srcOrd="0" destOrd="0" parTransId="{A1A14FA8-311D-4DEB-BEF2-29ADC0A30578}" sibTransId="{E9412484-1C95-49E1-BCCD-8D10D30FD303}"/>
    <dgm:cxn modelId="{DE6D8C66-1981-4F06-B046-277228DAA209}" type="presOf" srcId="{58B034FE-E2BE-4D78-8435-61E70E3188DB}" destId="{D555AE6C-3B7C-40D6-92CD-900D49DA5F3F}" srcOrd="0" destOrd="0" presId="urn:microsoft.com/office/officeart/2005/8/layout/venn1"/>
    <dgm:cxn modelId="{C47857B6-F1A0-4D7B-AC78-CD9425DF74BB}" type="presParOf" srcId="{D555AE6C-3B7C-40D6-92CD-900D49DA5F3F}" destId="{06810813-DE54-4D9E-91F5-BD46675DC4D9}" srcOrd="0" destOrd="0" presId="urn:microsoft.com/office/officeart/2005/8/layout/venn1"/>
    <dgm:cxn modelId="{09F7582C-1FBD-43A3-B931-74F06CD49F02}" type="presParOf" srcId="{D555AE6C-3B7C-40D6-92CD-900D49DA5F3F}" destId="{C69E3711-2E3E-49F6-AC72-0DE632D17B31}" srcOrd="1" destOrd="0" presId="urn:microsoft.com/office/officeart/2005/8/layout/venn1"/>
    <dgm:cxn modelId="{EBCF63EB-6AE8-4664-8CFB-79478890CDBC}" type="presParOf" srcId="{D555AE6C-3B7C-40D6-92CD-900D49DA5F3F}" destId="{B06A4BF9-9E72-4510-B98A-C1A0A0B65475}" srcOrd="2" destOrd="0" presId="urn:microsoft.com/office/officeart/2005/8/layout/venn1"/>
    <dgm:cxn modelId="{85D8BE27-1E36-47AE-BBBD-0AB1EACA497E}" type="presParOf" srcId="{D555AE6C-3B7C-40D6-92CD-900D49DA5F3F}" destId="{8F482BD5-992E-41CD-82ED-BE00736C1D57}" srcOrd="3" destOrd="0" presId="urn:microsoft.com/office/officeart/2005/8/layout/venn1"/>
    <dgm:cxn modelId="{6170754E-0122-42CC-A56D-D0116436FFB5}" type="presParOf" srcId="{D555AE6C-3B7C-40D6-92CD-900D49DA5F3F}" destId="{C84F2925-6A15-4396-B8C4-A05AB70346AD}" srcOrd="4" destOrd="0" presId="urn:microsoft.com/office/officeart/2005/8/layout/venn1"/>
    <dgm:cxn modelId="{A1505880-F3F4-4C91-8432-7F321A6ED880}" type="presParOf" srcId="{D555AE6C-3B7C-40D6-92CD-900D49DA5F3F}" destId="{4D4BB9CD-7211-466B-9A29-AD1B84CC896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28B47C-E0DA-4C97-BCE3-290A4CF68061}" type="doc">
      <dgm:prSet loTypeId="urn:microsoft.com/office/officeart/2005/8/layout/arrow4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C64528E-9980-4387-875D-4559173CD1A8}">
      <dgm:prSet phldrT="[Text]" custT="1"/>
      <dgm:spPr/>
      <dgm:t>
        <a:bodyPr/>
        <a:lstStyle/>
        <a:p>
          <a:r>
            <a:rPr lang="en-US" sz="1200" b="1" dirty="0" smtClean="0"/>
            <a:t>COMPLEXITY </a:t>
          </a:r>
        </a:p>
        <a:p>
          <a:r>
            <a:rPr lang="en-US" sz="1200" b="1" dirty="0" smtClean="0"/>
            <a:t>COST</a:t>
          </a:r>
          <a:endParaRPr lang="en-US" sz="1200" b="1" dirty="0"/>
        </a:p>
      </dgm:t>
    </dgm:pt>
    <dgm:pt modelId="{D6E63BC3-FC1A-433B-AF2B-5AC153422AB1}" type="parTrans" cxnId="{A1A83478-5D02-42E0-BE51-4125C382E707}">
      <dgm:prSet/>
      <dgm:spPr/>
      <dgm:t>
        <a:bodyPr/>
        <a:lstStyle/>
        <a:p>
          <a:endParaRPr lang="en-US"/>
        </a:p>
      </dgm:t>
    </dgm:pt>
    <dgm:pt modelId="{397E54B8-6A1E-45C2-A39E-FA4BF4B66A71}" type="sibTrans" cxnId="{A1A83478-5D02-42E0-BE51-4125C382E707}">
      <dgm:prSet/>
      <dgm:spPr/>
      <dgm:t>
        <a:bodyPr/>
        <a:lstStyle/>
        <a:p>
          <a:endParaRPr lang="en-US"/>
        </a:p>
      </dgm:t>
    </dgm:pt>
    <dgm:pt modelId="{AEF7F7F1-DDB4-400B-B96E-3346704D6690}">
      <dgm:prSet phldrT="[Text]" custT="1"/>
      <dgm:spPr/>
      <dgm:t>
        <a:bodyPr/>
        <a:lstStyle/>
        <a:p>
          <a:r>
            <a:rPr lang="en-US" sz="1200" b="1" dirty="0" smtClean="0"/>
            <a:t>SCALABILITY</a:t>
          </a:r>
        </a:p>
        <a:p>
          <a:r>
            <a:rPr lang="en-US" sz="1200" b="1" dirty="0" smtClean="0"/>
            <a:t>REMOTE</a:t>
          </a:r>
          <a:endParaRPr lang="en-US" sz="1200" b="1" dirty="0"/>
        </a:p>
      </dgm:t>
    </dgm:pt>
    <dgm:pt modelId="{0FDBA833-E2B2-491F-9F1D-00B90A379855}" type="parTrans" cxnId="{FDC3CCD7-8CE9-4A29-B5C6-0BC268B5516B}">
      <dgm:prSet/>
      <dgm:spPr/>
      <dgm:t>
        <a:bodyPr/>
        <a:lstStyle/>
        <a:p>
          <a:endParaRPr lang="en-US"/>
        </a:p>
      </dgm:t>
    </dgm:pt>
    <dgm:pt modelId="{D4A5E173-0C51-4BE8-A0AF-C1F1CB37E7D6}" type="sibTrans" cxnId="{FDC3CCD7-8CE9-4A29-B5C6-0BC268B5516B}">
      <dgm:prSet/>
      <dgm:spPr/>
      <dgm:t>
        <a:bodyPr/>
        <a:lstStyle/>
        <a:p>
          <a:endParaRPr lang="en-US"/>
        </a:p>
      </dgm:t>
    </dgm:pt>
    <dgm:pt modelId="{17EB939B-44F5-4922-BDD8-E9A65B01CD1F}" type="pres">
      <dgm:prSet presAssocID="{1028B47C-E0DA-4C97-BCE3-290A4CF6806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91AF05-EAD6-4ECB-A372-343649EFB97F}" type="pres">
      <dgm:prSet presAssocID="{BC64528E-9980-4387-875D-4559173CD1A8}" presName="upArrow" presStyleLbl="node1" presStyleIdx="0" presStyleCnt="2" custLinFactNeighborX="81716"/>
      <dgm:spPr/>
    </dgm:pt>
    <dgm:pt modelId="{4093453D-55AC-4926-98DC-7BEFB2C45E8A}" type="pres">
      <dgm:prSet presAssocID="{BC64528E-9980-4387-875D-4559173CD1A8}" presName="upArrowText" presStyleLbl="revTx" presStyleIdx="0" presStyleCnt="2" custFlipHor="1" custScaleX="63874" custLinFactNeighborX="-80570" custLinFactNeighborY="347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8EF37-4653-4A03-9485-189F65297AEF}" type="pres">
      <dgm:prSet presAssocID="{AEF7F7F1-DDB4-400B-B96E-3346704D6690}" presName="downArrow" presStyleLbl="node1" presStyleIdx="1" presStyleCnt="2" custLinFactNeighborX="86438" custLinFactNeighborY="-4167"/>
      <dgm:spPr/>
    </dgm:pt>
    <dgm:pt modelId="{4B96D176-B6B8-4307-A1D1-82E3119467D0}" type="pres">
      <dgm:prSet presAssocID="{AEF7F7F1-DDB4-400B-B96E-3346704D6690}" presName="downArrowText" presStyleLbl="revTx" presStyleIdx="1" presStyleCnt="2" custScaleX="65762" custLinFactNeighborX="20052" custLinFactNeighborY="-41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24CB27-BAF7-49C9-888E-997E98B0AC87}" type="presOf" srcId="{1028B47C-E0DA-4C97-BCE3-290A4CF68061}" destId="{17EB939B-44F5-4922-BDD8-E9A65B01CD1F}" srcOrd="0" destOrd="0" presId="urn:microsoft.com/office/officeart/2005/8/layout/arrow4"/>
    <dgm:cxn modelId="{FDC3CCD7-8CE9-4A29-B5C6-0BC268B5516B}" srcId="{1028B47C-E0DA-4C97-BCE3-290A4CF68061}" destId="{AEF7F7F1-DDB4-400B-B96E-3346704D6690}" srcOrd="1" destOrd="0" parTransId="{0FDBA833-E2B2-491F-9F1D-00B90A379855}" sibTransId="{D4A5E173-0C51-4BE8-A0AF-C1F1CB37E7D6}"/>
    <dgm:cxn modelId="{A1A83478-5D02-42E0-BE51-4125C382E707}" srcId="{1028B47C-E0DA-4C97-BCE3-290A4CF68061}" destId="{BC64528E-9980-4387-875D-4559173CD1A8}" srcOrd="0" destOrd="0" parTransId="{D6E63BC3-FC1A-433B-AF2B-5AC153422AB1}" sibTransId="{397E54B8-6A1E-45C2-A39E-FA4BF4B66A71}"/>
    <dgm:cxn modelId="{6A6290ED-FDA4-46DB-9DF0-48A3A4433778}" type="presOf" srcId="{BC64528E-9980-4387-875D-4559173CD1A8}" destId="{4093453D-55AC-4926-98DC-7BEFB2C45E8A}" srcOrd="0" destOrd="0" presId="urn:microsoft.com/office/officeart/2005/8/layout/arrow4"/>
    <dgm:cxn modelId="{16A56450-D2E1-4E76-B105-33AA8421E6EF}" type="presOf" srcId="{AEF7F7F1-DDB4-400B-B96E-3346704D6690}" destId="{4B96D176-B6B8-4307-A1D1-82E3119467D0}" srcOrd="0" destOrd="0" presId="urn:microsoft.com/office/officeart/2005/8/layout/arrow4"/>
    <dgm:cxn modelId="{33207F1A-8A9B-4EE4-A186-E63DCE5B1FA2}" type="presParOf" srcId="{17EB939B-44F5-4922-BDD8-E9A65B01CD1F}" destId="{E691AF05-EAD6-4ECB-A372-343649EFB97F}" srcOrd="0" destOrd="0" presId="urn:microsoft.com/office/officeart/2005/8/layout/arrow4"/>
    <dgm:cxn modelId="{DCCDB571-FC6E-467F-8D04-6B665B62C4C7}" type="presParOf" srcId="{17EB939B-44F5-4922-BDD8-E9A65B01CD1F}" destId="{4093453D-55AC-4926-98DC-7BEFB2C45E8A}" srcOrd="1" destOrd="0" presId="urn:microsoft.com/office/officeart/2005/8/layout/arrow4"/>
    <dgm:cxn modelId="{F1BB8739-828D-4CFC-B857-F88445E44552}" type="presParOf" srcId="{17EB939B-44F5-4922-BDD8-E9A65B01CD1F}" destId="{9C38EF37-4653-4A03-9485-189F65297AEF}" srcOrd="2" destOrd="0" presId="urn:microsoft.com/office/officeart/2005/8/layout/arrow4"/>
    <dgm:cxn modelId="{5906D7C7-5B5D-42ED-92F5-70E8300DB3FD}" type="presParOf" srcId="{17EB939B-44F5-4922-BDD8-E9A65B01CD1F}" destId="{4B96D176-B6B8-4307-A1D1-82E3119467D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935C2-A671-4D0E-A772-C0BD3E30640E}" type="doc">
      <dgm:prSet loTypeId="urn:microsoft.com/office/officeart/2005/8/layout/hList7" loCatId="relationship" qsTypeId="urn:microsoft.com/office/officeart/2005/8/quickstyle/simple2" qsCatId="simple" csTypeId="urn:microsoft.com/office/officeart/2005/8/colors/accent2_1" csCatId="accent2" phldr="1"/>
      <dgm:spPr/>
    </dgm:pt>
    <dgm:pt modelId="{51FE650F-F184-4755-9467-B961D3E94615}">
      <dgm:prSet phldrT="[Text]"/>
      <dgm:spPr/>
      <dgm:t>
        <a:bodyPr/>
        <a:lstStyle/>
        <a:p>
          <a:pPr algn="ctr"/>
          <a:r>
            <a:rPr lang="en-US" dirty="0" smtClean="0"/>
            <a:t>Jill</a:t>
          </a:r>
        </a:p>
        <a:p>
          <a:pPr algn="l"/>
          <a:r>
            <a:rPr lang="en-US" dirty="0" smtClean="0"/>
            <a:t>1. PC</a:t>
          </a:r>
        </a:p>
        <a:p>
          <a:pPr algn="l"/>
          <a:r>
            <a:rPr lang="en-US" dirty="0" smtClean="0"/>
            <a:t>2.  USB Headset</a:t>
          </a:r>
        </a:p>
        <a:p>
          <a:pPr algn="l"/>
          <a:r>
            <a:rPr lang="en-US" dirty="0" smtClean="0"/>
            <a:t>3. Broadband Connection</a:t>
          </a:r>
        </a:p>
        <a:p>
          <a:pPr algn="ctr"/>
          <a:endParaRPr lang="en-US" dirty="0" smtClean="0"/>
        </a:p>
      </dgm:t>
    </dgm:pt>
    <dgm:pt modelId="{318B41E7-2959-4AA6-962E-4BB02C3E3E35}" type="parTrans" cxnId="{9002B77B-F8AD-46C9-9DB6-F5D4738290D0}">
      <dgm:prSet/>
      <dgm:spPr/>
      <dgm:t>
        <a:bodyPr/>
        <a:lstStyle/>
        <a:p>
          <a:endParaRPr lang="en-US"/>
        </a:p>
      </dgm:t>
    </dgm:pt>
    <dgm:pt modelId="{45560086-D58C-48EB-8C99-CDA5E7C5BE8F}" type="sibTrans" cxnId="{9002B77B-F8AD-46C9-9DB6-F5D4738290D0}">
      <dgm:prSet/>
      <dgm:spPr/>
      <dgm:t>
        <a:bodyPr/>
        <a:lstStyle/>
        <a:p>
          <a:endParaRPr lang="en-US"/>
        </a:p>
      </dgm:t>
    </dgm:pt>
    <dgm:pt modelId="{7C2E0043-9514-4BF8-87F8-0F29E65A9B27}">
      <dgm:prSet phldrT="[Text]"/>
      <dgm:spPr/>
      <dgm:t>
        <a:bodyPr/>
        <a:lstStyle/>
        <a:p>
          <a:pPr algn="ctr"/>
          <a:r>
            <a:rPr lang="en-US" dirty="0" smtClean="0"/>
            <a:t>Jack</a:t>
          </a:r>
        </a:p>
        <a:p>
          <a:pPr algn="l"/>
          <a:r>
            <a:rPr lang="en-US" dirty="0" smtClean="0"/>
            <a:t>1. PC</a:t>
          </a:r>
        </a:p>
        <a:p>
          <a:pPr algn="l"/>
          <a:r>
            <a:rPr lang="en-US" dirty="0" smtClean="0"/>
            <a:t>2.  USB Headset</a:t>
          </a:r>
        </a:p>
        <a:p>
          <a:pPr algn="l"/>
          <a:r>
            <a:rPr lang="en-US" dirty="0" smtClean="0"/>
            <a:t>3. Broadband Connection</a:t>
          </a:r>
        </a:p>
        <a:p>
          <a:pPr algn="l"/>
          <a:r>
            <a:rPr lang="en-US" dirty="0" smtClean="0"/>
            <a:t>4.Web Browser</a:t>
          </a:r>
        </a:p>
        <a:p>
          <a:pPr algn="ctr"/>
          <a:endParaRPr lang="en-US" dirty="0"/>
        </a:p>
      </dgm:t>
    </dgm:pt>
    <dgm:pt modelId="{DDC46A4C-3CDC-4F60-AEEF-E35BB801001D}" type="parTrans" cxnId="{624EBEE7-1624-4854-B6F0-8627F194D6E3}">
      <dgm:prSet/>
      <dgm:spPr/>
      <dgm:t>
        <a:bodyPr/>
        <a:lstStyle/>
        <a:p>
          <a:endParaRPr lang="en-US"/>
        </a:p>
      </dgm:t>
    </dgm:pt>
    <dgm:pt modelId="{F8BAFE08-F8B6-41BE-A79D-D169B74DAF3F}" type="sibTrans" cxnId="{624EBEE7-1624-4854-B6F0-8627F194D6E3}">
      <dgm:prSet/>
      <dgm:spPr/>
      <dgm:t>
        <a:bodyPr/>
        <a:lstStyle/>
        <a:p>
          <a:endParaRPr lang="en-US"/>
        </a:p>
      </dgm:t>
    </dgm:pt>
    <dgm:pt modelId="{BC89500C-3E11-4209-8428-283483597EFB}">
      <dgm:prSet phldrT="[Text]"/>
      <dgm:spPr/>
      <dgm:t>
        <a:bodyPr/>
        <a:lstStyle/>
        <a:p>
          <a:pPr algn="ctr"/>
          <a:r>
            <a:rPr lang="en-US" dirty="0" smtClean="0"/>
            <a:t>Bill</a:t>
          </a:r>
        </a:p>
        <a:p>
          <a:pPr algn="l"/>
          <a:r>
            <a:rPr lang="en-US" dirty="0" smtClean="0"/>
            <a:t>1. Web Browser</a:t>
          </a:r>
        </a:p>
        <a:p>
          <a:pPr algn="ctr"/>
          <a:endParaRPr lang="en-US" dirty="0"/>
        </a:p>
      </dgm:t>
    </dgm:pt>
    <dgm:pt modelId="{0484308F-0C9A-4202-B0A9-B151C8B013D6}" type="parTrans" cxnId="{2C8F05D6-1E79-4243-A3D1-C15AB6DF26A5}">
      <dgm:prSet/>
      <dgm:spPr/>
      <dgm:t>
        <a:bodyPr/>
        <a:lstStyle/>
        <a:p>
          <a:endParaRPr lang="en-US"/>
        </a:p>
      </dgm:t>
    </dgm:pt>
    <dgm:pt modelId="{03F941BA-391A-41F0-8AA9-6613A7DC1B3C}" type="sibTrans" cxnId="{2C8F05D6-1E79-4243-A3D1-C15AB6DF26A5}">
      <dgm:prSet/>
      <dgm:spPr/>
      <dgm:t>
        <a:bodyPr/>
        <a:lstStyle/>
        <a:p>
          <a:endParaRPr lang="en-US"/>
        </a:p>
      </dgm:t>
    </dgm:pt>
    <dgm:pt modelId="{B27C45A3-568B-4E17-866B-0636291A6FD6}" type="pres">
      <dgm:prSet presAssocID="{7CB935C2-A671-4D0E-A772-C0BD3E30640E}" presName="Name0" presStyleCnt="0">
        <dgm:presLayoutVars>
          <dgm:dir/>
          <dgm:resizeHandles val="exact"/>
        </dgm:presLayoutVars>
      </dgm:prSet>
      <dgm:spPr/>
    </dgm:pt>
    <dgm:pt modelId="{93EA3C5C-07B8-4BDB-9693-341F93ADF161}" type="pres">
      <dgm:prSet presAssocID="{7CB935C2-A671-4D0E-A772-C0BD3E30640E}" presName="fgShape" presStyleLbl="fgShp" presStyleIdx="0" presStyleCnt="1"/>
      <dgm:spPr/>
    </dgm:pt>
    <dgm:pt modelId="{F9CC2E89-9C1E-4FA8-8D6A-617C7ED595F6}" type="pres">
      <dgm:prSet presAssocID="{7CB935C2-A671-4D0E-A772-C0BD3E30640E}" presName="linComp" presStyleCnt="0"/>
      <dgm:spPr/>
    </dgm:pt>
    <dgm:pt modelId="{594489BC-81AD-4BB0-B9E1-58EA41D47083}" type="pres">
      <dgm:prSet presAssocID="{51FE650F-F184-4755-9467-B961D3E94615}" presName="compNode" presStyleCnt="0"/>
      <dgm:spPr/>
    </dgm:pt>
    <dgm:pt modelId="{272AF453-5AE4-4CDA-8298-41898FD80131}" type="pres">
      <dgm:prSet presAssocID="{51FE650F-F184-4755-9467-B961D3E94615}" presName="bkgdShape" presStyleLbl="node1" presStyleIdx="0" presStyleCnt="3"/>
      <dgm:spPr/>
      <dgm:t>
        <a:bodyPr/>
        <a:lstStyle/>
        <a:p>
          <a:endParaRPr lang="en-US"/>
        </a:p>
      </dgm:t>
    </dgm:pt>
    <dgm:pt modelId="{597D7EAB-B719-4F4B-A921-4F8B4BA22F4B}" type="pres">
      <dgm:prSet presAssocID="{51FE650F-F184-4755-9467-B961D3E9461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29376-4FE3-4723-B98D-10067A290941}" type="pres">
      <dgm:prSet presAssocID="{51FE650F-F184-4755-9467-B961D3E94615}" presName="invisiNode" presStyleLbl="node1" presStyleIdx="0" presStyleCnt="3"/>
      <dgm:spPr/>
    </dgm:pt>
    <dgm:pt modelId="{C03AE91F-5CD4-4003-A261-E1E7FC3B3559}" type="pres">
      <dgm:prSet presAssocID="{51FE650F-F184-4755-9467-B961D3E94615}" presName="imagNode" presStyleLbl="fgImgPlace1" presStyleIdx="0" presStyleCnt="3" custScaleX="80543" custScaleY="763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595022B-35BE-4516-A4F1-409B3104D846}" type="pres">
      <dgm:prSet presAssocID="{45560086-D58C-48EB-8C99-CDA5E7C5BE8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FFDC5AC-5440-48F5-A34A-AE1E1568C09B}" type="pres">
      <dgm:prSet presAssocID="{7C2E0043-9514-4BF8-87F8-0F29E65A9B27}" presName="compNode" presStyleCnt="0"/>
      <dgm:spPr/>
    </dgm:pt>
    <dgm:pt modelId="{5A65D189-15D9-43AE-A9D8-2B559870A4AC}" type="pres">
      <dgm:prSet presAssocID="{7C2E0043-9514-4BF8-87F8-0F29E65A9B27}" presName="bkgdShape" presStyleLbl="node1" presStyleIdx="1" presStyleCnt="3" custScaleX="131210"/>
      <dgm:spPr/>
      <dgm:t>
        <a:bodyPr/>
        <a:lstStyle/>
        <a:p>
          <a:endParaRPr lang="en-US"/>
        </a:p>
      </dgm:t>
    </dgm:pt>
    <dgm:pt modelId="{BFC525EC-0C57-4901-8DAF-E406C3AD7B93}" type="pres">
      <dgm:prSet presAssocID="{7C2E0043-9514-4BF8-87F8-0F29E65A9B2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77CFB-73AE-4AB0-96AC-A8D796233B8A}" type="pres">
      <dgm:prSet presAssocID="{7C2E0043-9514-4BF8-87F8-0F29E65A9B27}" presName="invisiNode" presStyleLbl="node1" presStyleIdx="1" presStyleCnt="3"/>
      <dgm:spPr/>
    </dgm:pt>
    <dgm:pt modelId="{BC1E1F5A-4026-4DFD-8FCD-383F4BFA66C9}" type="pres">
      <dgm:prSet presAssocID="{7C2E0043-9514-4BF8-87F8-0F29E65A9B27}" presName="imagNode" presStyleLbl="fgImgPlace1" presStyleIdx="1" presStyleCnt="3" custScaleX="111230" custScaleY="9558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312A1D9-9787-4812-8910-E665796505FA}" type="pres">
      <dgm:prSet presAssocID="{F8BAFE08-F8B6-41BE-A79D-D169B74DAF3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3404058-BCFB-47A5-9E14-223CEA4DD374}" type="pres">
      <dgm:prSet presAssocID="{BC89500C-3E11-4209-8428-283483597EFB}" presName="compNode" presStyleCnt="0"/>
      <dgm:spPr/>
    </dgm:pt>
    <dgm:pt modelId="{A0D905B7-EE26-4C32-98C5-F6ADD105A019}" type="pres">
      <dgm:prSet presAssocID="{BC89500C-3E11-4209-8428-283483597EFB}" presName="bkgdShape" presStyleLbl="node1" presStyleIdx="2" presStyleCnt="3"/>
      <dgm:spPr/>
      <dgm:t>
        <a:bodyPr/>
        <a:lstStyle/>
        <a:p>
          <a:endParaRPr lang="en-US"/>
        </a:p>
      </dgm:t>
    </dgm:pt>
    <dgm:pt modelId="{2B585100-8592-4AC2-A5A0-A28B24D7B56B}" type="pres">
      <dgm:prSet presAssocID="{BC89500C-3E11-4209-8428-283483597EF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85243-54C9-4AD4-A98D-9338B25E6EA7}" type="pres">
      <dgm:prSet presAssocID="{BC89500C-3E11-4209-8428-283483597EFB}" presName="invisiNode" presStyleLbl="node1" presStyleIdx="2" presStyleCnt="3"/>
      <dgm:spPr/>
    </dgm:pt>
    <dgm:pt modelId="{45368BBC-E8B9-4D63-B869-165F59E5588B}" type="pres">
      <dgm:prSet presAssocID="{BC89500C-3E11-4209-8428-283483597EFB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DF43CEB-C7B7-48A6-BCEE-5E2B9E943990}" type="presOf" srcId="{7CB935C2-A671-4D0E-A772-C0BD3E30640E}" destId="{B27C45A3-568B-4E17-866B-0636291A6FD6}" srcOrd="0" destOrd="0" presId="urn:microsoft.com/office/officeart/2005/8/layout/hList7"/>
    <dgm:cxn modelId="{BE73E0D2-E3D7-4870-92D0-57B71E04CB18}" type="presOf" srcId="{BC89500C-3E11-4209-8428-283483597EFB}" destId="{A0D905B7-EE26-4C32-98C5-F6ADD105A019}" srcOrd="0" destOrd="0" presId="urn:microsoft.com/office/officeart/2005/8/layout/hList7"/>
    <dgm:cxn modelId="{2C8F05D6-1E79-4243-A3D1-C15AB6DF26A5}" srcId="{7CB935C2-A671-4D0E-A772-C0BD3E30640E}" destId="{BC89500C-3E11-4209-8428-283483597EFB}" srcOrd="2" destOrd="0" parTransId="{0484308F-0C9A-4202-B0A9-B151C8B013D6}" sibTransId="{03F941BA-391A-41F0-8AA9-6613A7DC1B3C}"/>
    <dgm:cxn modelId="{624EBEE7-1624-4854-B6F0-8627F194D6E3}" srcId="{7CB935C2-A671-4D0E-A772-C0BD3E30640E}" destId="{7C2E0043-9514-4BF8-87F8-0F29E65A9B27}" srcOrd="1" destOrd="0" parTransId="{DDC46A4C-3CDC-4F60-AEEF-E35BB801001D}" sibTransId="{F8BAFE08-F8B6-41BE-A79D-D169B74DAF3F}"/>
    <dgm:cxn modelId="{9002B77B-F8AD-46C9-9DB6-F5D4738290D0}" srcId="{7CB935C2-A671-4D0E-A772-C0BD3E30640E}" destId="{51FE650F-F184-4755-9467-B961D3E94615}" srcOrd="0" destOrd="0" parTransId="{318B41E7-2959-4AA6-962E-4BB02C3E3E35}" sibTransId="{45560086-D58C-48EB-8C99-CDA5E7C5BE8F}"/>
    <dgm:cxn modelId="{CBBD36DE-13D1-4BD8-8F09-FDD5647E74CC}" type="presOf" srcId="{F8BAFE08-F8B6-41BE-A79D-D169B74DAF3F}" destId="{1312A1D9-9787-4812-8910-E665796505FA}" srcOrd="0" destOrd="0" presId="urn:microsoft.com/office/officeart/2005/8/layout/hList7"/>
    <dgm:cxn modelId="{A3E86DED-FE36-4FC4-96C4-93872329E12A}" type="presOf" srcId="{7C2E0043-9514-4BF8-87F8-0F29E65A9B27}" destId="{5A65D189-15D9-43AE-A9D8-2B559870A4AC}" srcOrd="0" destOrd="0" presId="urn:microsoft.com/office/officeart/2005/8/layout/hList7"/>
    <dgm:cxn modelId="{2C34ADBF-FBAC-4FBD-BE98-D4B89EE17B07}" type="presOf" srcId="{BC89500C-3E11-4209-8428-283483597EFB}" destId="{2B585100-8592-4AC2-A5A0-A28B24D7B56B}" srcOrd="1" destOrd="0" presId="urn:microsoft.com/office/officeart/2005/8/layout/hList7"/>
    <dgm:cxn modelId="{591F24C2-9A81-4DFC-96A3-E8B0095D0023}" type="presOf" srcId="{51FE650F-F184-4755-9467-B961D3E94615}" destId="{597D7EAB-B719-4F4B-A921-4F8B4BA22F4B}" srcOrd="1" destOrd="0" presId="urn:microsoft.com/office/officeart/2005/8/layout/hList7"/>
    <dgm:cxn modelId="{1A7132F3-7AE5-4DF6-B34A-81A729314750}" type="presOf" srcId="{51FE650F-F184-4755-9467-B961D3E94615}" destId="{272AF453-5AE4-4CDA-8298-41898FD80131}" srcOrd="0" destOrd="0" presId="urn:microsoft.com/office/officeart/2005/8/layout/hList7"/>
    <dgm:cxn modelId="{1A577434-E321-407E-9F6E-F8643B07B381}" type="presOf" srcId="{45560086-D58C-48EB-8C99-CDA5E7C5BE8F}" destId="{8595022B-35BE-4516-A4F1-409B3104D846}" srcOrd="0" destOrd="0" presId="urn:microsoft.com/office/officeart/2005/8/layout/hList7"/>
    <dgm:cxn modelId="{06EAFAF1-7689-4F45-819D-4A9F4C3AEFE3}" type="presOf" srcId="{7C2E0043-9514-4BF8-87F8-0F29E65A9B27}" destId="{BFC525EC-0C57-4901-8DAF-E406C3AD7B93}" srcOrd="1" destOrd="0" presId="urn:microsoft.com/office/officeart/2005/8/layout/hList7"/>
    <dgm:cxn modelId="{DFCC0C02-1C4F-40BA-8BA8-C073538999AB}" type="presParOf" srcId="{B27C45A3-568B-4E17-866B-0636291A6FD6}" destId="{93EA3C5C-07B8-4BDB-9693-341F93ADF161}" srcOrd="0" destOrd="0" presId="urn:microsoft.com/office/officeart/2005/8/layout/hList7"/>
    <dgm:cxn modelId="{D667EE56-652D-4D11-8A34-755739E85366}" type="presParOf" srcId="{B27C45A3-568B-4E17-866B-0636291A6FD6}" destId="{F9CC2E89-9C1E-4FA8-8D6A-617C7ED595F6}" srcOrd="1" destOrd="0" presId="urn:microsoft.com/office/officeart/2005/8/layout/hList7"/>
    <dgm:cxn modelId="{57126413-2883-451D-97B5-13C0EFBA7E77}" type="presParOf" srcId="{F9CC2E89-9C1E-4FA8-8D6A-617C7ED595F6}" destId="{594489BC-81AD-4BB0-B9E1-58EA41D47083}" srcOrd="0" destOrd="0" presId="urn:microsoft.com/office/officeart/2005/8/layout/hList7"/>
    <dgm:cxn modelId="{F117DD42-9277-4AE9-8B6B-8CCE5DA726CC}" type="presParOf" srcId="{594489BC-81AD-4BB0-B9E1-58EA41D47083}" destId="{272AF453-5AE4-4CDA-8298-41898FD80131}" srcOrd="0" destOrd="0" presId="urn:microsoft.com/office/officeart/2005/8/layout/hList7"/>
    <dgm:cxn modelId="{B00862D1-17EF-4B61-A0FD-537292994D11}" type="presParOf" srcId="{594489BC-81AD-4BB0-B9E1-58EA41D47083}" destId="{597D7EAB-B719-4F4B-A921-4F8B4BA22F4B}" srcOrd="1" destOrd="0" presId="urn:microsoft.com/office/officeart/2005/8/layout/hList7"/>
    <dgm:cxn modelId="{EBF422DE-43E6-4BEA-952A-54DD565E9F4F}" type="presParOf" srcId="{594489BC-81AD-4BB0-B9E1-58EA41D47083}" destId="{D0429376-4FE3-4723-B98D-10067A290941}" srcOrd="2" destOrd="0" presId="urn:microsoft.com/office/officeart/2005/8/layout/hList7"/>
    <dgm:cxn modelId="{5E064CD0-55B7-45A5-BB21-AE40B3803B02}" type="presParOf" srcId="{594489BC-81AD-4BB0-B9E1-58EA41D47083}" destId="{C03AE91F-5CD4-4003-A261-E1E7FC3B3559}" srcOrd="3" destOrd="0" presId="urn:microsoft.com/office/officeart/2005/8/layout/hList7"/>
    <dgm:cxn modelId="{F9C7F4F6-3CB2-43B0-BE10-D2098CE40149}" type="presParOf" srcId="{F9CC2E89-9C1E-4FA8-8D6A-617C7ED595F6}" destId="{8595022B-35BE-4516-A4F1-409B3104D846}" srcOrd="1" destOrd="0" presId="urn:microsoft.com/office/officeart/2005/8/layout/hList7"/>
    <dgm:cxn modelId="{21D23C11-7E52-43C2-BEE9-DA0DC02F789E}" type="presParOf" srcId="{F9CC2E89-9C1E-4FA8-8D6A-617C7ED595F6}" destId="{CFFDC5AC-5440-48F5-A34A-AE1E1568C09B}" srcOrd="2" destOrd="0" presId="urn:microsoft.com/office/officeart/2005/8/layout/hList7"/>
    <dgm:cxn modelId="{E5BF8828-70E2-4D20-9B03-685BF7015ED0}" type="presParOf" srcId="{CFFDC5AC-5440-48F5-A34A-AE1E1568C09B}" destId="{5A65D189-15D9-43AE-A9D8-2B559870A4AC}" srcOrd="0" destOrd="0" presId="urn:microsoft.com/office/officeart/2005/8/layout/hList7"/>
    <dgm:cxn modelId="{F6953C21-4AC6-4BC5-AFC2-C974BC5F0A2D}" type="presParOf" srcId="{CFFDC5AC-5440-48F5-A34A-AE1E1568C09B}" destId="{BFC525EC-0C57-4901-8DAF-E406C3AD7B93}" srcOrd="1" destOrd="0" presId="urn:microsoft.com/office/officeart/2005/8/layout/hList7"/>
    <dgm:cxn modelId="{6874E666-D150-4D22-A6DC-8C29469B9DD4}" type="presParOf" srcId="{CFFDC5AC-5440-48F5-A34A-AE1E1568C09B}" destId="{9E777CFB-73AE-4AB0-96AC-A8D796233B8A}" srcOrd="2" destOrd="0" presId="urn:microsoft.com/office/officeart/2005/8/layout/hList7"/>
    <dgm:cxn modelId="{93025DC5-D59B-4177-93E3-CF030F21EBA0}" type="presParOf" srcId="{CFFDC5AC-5440-48F5-A34A-AE1E1568C09B}" destId="{BC1E1F5A-4026-4DFD-8FCD-383F4BFA66C9}" srcOrd="3" destOrd="0" presId="urn:microsoft.com/office/officeart/2005/8/layout/hList7"/>
    <dgm:cxn modelId="{EA5A3D8D-6356-485D-84EF-F1B0AF05D48F}" type="presParOf" srcId="{F9CC2E89-9C1E-4FA8-8D6A-617C7ED595F6}" destId="{1312A1D9-9787-4812-8910-E665796505FA}" srcOrd="3" destOrd="0" presId="urn:microsoft.com/office/officeart/2005/8/layout/hList7"/>
    <dgm:cxn modelId="{814F05F8-C576-46BC-8D4E-B02E02AE2A88}" type="presParOf" srcId="{F9CC2E89-9C1E-4FA8-8D6A-617C7ED595F6}" destId="{E3404058-BCFB-47A5-9E14-223CEA4DD374}" srcOrd="4" destOrd="0" presId="urn:microsoft.com/office/officeart/2005/8/layout/hList7"/>
    <dgm:cxn modelId="{33F3558E-E778-4804-BEDE-509ACDBDF788}" type="presParOf" srcId="{E3404058-BCFB-47A5-9E14-223CEA4DD374}" destId="{A0D905B7-EE26-4C32-98C5-F6ADD105A019}" srcOrd="0" destOrd="0" presId="urn:microsoft.com/office/officeart/2005/8/layout/hList7"/>
    <dgm:cxn modelId="{9C4CCA34-88FA-4ADE-A271-EF5A937586B2}" type="presParOf" srcId="{E3404058-BCFB-47A5-9E14-223CEA4DD374}" destId="{2B585100-8592-4AC2-A5A0-A28B24D7B56B}" srcOrd="1" destOrd="0" presId="urn:microsoft.com/office/officeart/2005/8/layout/hList7"/>
    <dgm:cxn modelId="{5EE46F82-2177-43EA-A16F-95C92703A4AD}" type="presParOf" srcId="{E3404058-BCFB-47A5-9E14-223CEA4DD374}" destId="{13E85243-54C9-4AD4-A98D-9338B25E6EA7}" srcOrd="2" destOrd="0" presId="urn:microsoft.com/office/officeart/2005/8/layout/hList7"/>
    <dgm:cxn modelId="{9172DBE1-D529-4A3A-9DD9-29D27E7C7DFB}" type="presParOf" srcId="{E3404058-BCFB-47A5-9E14-223CEA4DD374}" destId="{45368BBC-E8B9-4D63-B869-165F59E5588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5B60D9-7FD6-47E7-9F3E-238CC69FBB6A}" type="doc">
      <dgm:prSet loTypeId="urn:microsoft.com/office/officeart/2005/8/layout/hProcess9" loCatId="process" qsTypeId="urn:microsoft.com/office/officeart/2005/8/quickstyle/simple1" qsCatId="simple" csTypeId="urn:microsoft.com/office/officeart/2005/8/colors/accent2_1" csCatId="accent2" phldr="1"/>
      <dgm:spPr/>
    </dgm:pt>
    <dgm:pt modelId="{64F5A052-A42D-4526-BCA0-5751FCF775E0}">
      <dgm:prSet phldrT="[Text]" custT="1"/>
      <dgm:spPr/>
      <dgm:t>
        <a:bodyPr/>
        <a:lstStyle/>
        <a:p>
          <a:r>
            <a:rPr lang="en-US" sz="1200" b="1" u="sng" dirty="0" smtClean="0"/>
            <a:t>Initiation and Planning</a:t>
          </a:r>
        </a:p>
        <a:p>
          <a:r>
            <a:rPr lang="en-US" sz="1200" b="0" dirty="0" smtClean="0"/>
            <a:t>Defining your resources  - Team, Task, Kick off date, VoIP</a:t>
          </a:r>
          <a:endParaRPr lang="en-US" sz="1200" dirty="0"/>
        </a:p>
      </dgm:t>
    </dgm:pt>
    <dgm:pt modelId="{75423A95-DA13-4436-9EEC-FD54AA604784}" type="parTrans" cxnId="{95EFD1EC-2791-49D8-9114-6830D5DFA88E}">
      <dgm:prSet/>
      <dgm:spPr/>
      <dgm:t>
        <a:bodyPr/>
        <a:lstStyle/>
        <a:p>
          <a:endParaRPr lang="en-US"/>
        </a:p>
      </dgm:t>
    </dgm:pt>
    <dgm:pt modelId="{C40CFCF8-A09A-499C-A9EB-3BF1CB9EC647}" type="sibTrans" cxnId="{95EFD1EC-2791-49D8-9114-6830D5DFA88E}">
      <dgm:prSet/>
      <dgm:spPr/>
      <dgm:t>
        <a:bodyPr/>
        <a:lstStyle/>
        <a:p>
          <a:endParaRPr lang="en-US"/>
        </a:p>
      </dgm:t>
    </dgm:pt>
    <dgm:pt modelId="{A5BAFB29-8B7C-4F8D-AD3D-6566CB67CC7C}">
      <dgm:prSet phldrT="[Text]" custT="1"/>
      <dgm:spPr/>
      <dgm:t>
        <a:bodyPr/>
        <a:lstStyle/>
        <a:p>
          <a:r>
            <a:rPr lang="en-US" sz="1100" b="1" u="sng" dirty="0" smtClean="0"/>
            <a:t>Managing</a:t>
          </a:r>
        </a:p>
        <a:p>
          <a:r>
            <a:rPr lang="en-US" sz="1100" dirty="0" smtClean="0"/>
            <a:t>Access and Authorization</a:t>
          </a:r>
        </a:p>
        <a:p>
          <a:r>
            <a:rPr lang="en-US" sz="1100" dirty="0" smtClean="0"/>
            <a:t>Coaching</a:t>
          </a:r>
        </a:p>
        <a:p>
          <a:r>
            <a:rPr lang="en-US" sz="1100" dirty="0" smtClean="0"/>
            <a:t>Training</a:t>
          </a:r>
        </a:p>
        <a:p>
          <a:r>
            <a:rPr lang="en-US" sz="1100" dirty="0" smtClean="0"/>
            <a:t>Real time reports</a:t>
          </a:r>
        </a:p>
      </dgm:t>
    </dgm:pt>
    <dgm:pt modelId="{5C3E9B7A-C818-4BD2-AF73-8A286F1D7EA2}" type="parTrans" cxnId="{A800D6A5-FF8E-4073-AAC1-FA6E191D55DD}">
      <dgm:prSet/>
      <dgm:spPr/>
      <dgm:t>
        <a:bodyPr/>
        <a:lstStyle/>
        <a:p>
          <a:endParaRPr lang="en-US"/>
        </a:p>
      </dgm:t>
    </dgm:pt>
    <dgm:pt modelId="{51BD38B9-0EFA-47C9-972C-A60BB591541B}" type="sibTrans" cxnId="{A800D6A5-FF8E-4073-AAC1-FA6E191D55DD}">
      <dgm:prSet/>
      <dgm:spPr/>
      <dgm:t>
        <a:bodyPr/>
        <a:lstStyle/>
        <a:p>
          <a:endParaRPr lang="en-US"/>
        </a:p>
      </dgm:t>
    </dgm:pt>
    <dgm:pt modelId="{A7219ECA-4F56-43CB-9C65-57D24FB7D4D5}">
      <dgm:prSet custT="1"/>
      <dgm:spPr/>
      <dgm:t>
        <a:bodyPr/>
        <a:lstStyle/>
        <a:p>
          <a:r>
            <a:rPr lang="en-US" sz="1200" b="1" u="sng" dirty="0" smtClean="0"/>
            <a:t>Closeout</a:t>
          </a:r>
        </a:p>
        <a:p>
          <a:r>
            <a:rPr lang="en-US" sz="1200" dirty="0" smtClean="0"/>
            <a:t>Lessons learnt</a:t>
          </a:r>
        </a:p>
        <a:p>
          <a:r>
            <a:rPr lang="en-US" sz="1200" dirty="0" smtClean="0"/>
            <a:t>Duplicate project</a:t>
          </a:r>
        </a:p>
        <a:p>
          <a:r>
            <a:rPr lang="en-US" sz="1200" dirty="0" smtClean="0"/>
            <a:t> </a:t>
          </a:r>
          <a:endParaRPr lang="en-US" sz="1200" dirty="0"/>
        </a:p>
      </dgm:t>
    </dgm:pt>
    <dgm:pt modelId="{5C700B47-65DC-4990-81EF-5190FE52B73D}" type="parTrans" cxnId="{7FC71ACF-3B19-4AF8-A86E-285387D0BC89}">
      <dgm:prSet/>
      <dgm:spPr/>
      <dgm:t>
        <a:bodyPr/>
        <a:lstStyle/>
        <a:p>
          <a:endParaRPr lang="en-US"/>
        </a:p>
      </dgm:t>
    </dgm:pt>
    <dgm:pt modelId="{46062945-E650-4E15-B56C-BD84E3854696}" type="sibTrans" cxnId="{7FC71ACF-3B19-4AF8-A86E-285387D0BC89}">
      <dgm:prSet/>
      <dgm:spPr/>
      <dgm:t>
        <a:bodyPr/>
        <a:lstStyle/>
        <a:p>
          <a:endParaRPr lang="en-US"/>
        </a:p>
      </dgm:t>
    </dgm:pt>
    <dgm:pt modelId="{80235F8B-3A3B-4FFB-B428-65ECD798EEE1}" type="pres">
      <dgm:prSet presAssocID="{285B60D9-7FD6-47E7-9F3E-238CC69FBB6A}" presName="CompostProcess" presStyleCnt="0">
        <dgm:presLayoutVars>
          <dgm:dir/>
          <dgm:resizeHandles val="exact"/>
        </dgm:presLayoutVars>
      </dgm:prSet>
      <dgm:spPr/>
    </dgm:pt>
    <dgm:pt modelId="{AAE9944C-303D-4FB0-8C89-06C68C35AA6C}" type="pres">
      <dgm:prSet presAssocID="{285B60D9-7FD6-47E7-9F3E-238CC69FBB6A}" presName="arrow" presStyleLbl="bgShp" presStyleIdx="0" presStyleCnt="1"/>
      <dgm:spPr/>
    </dgm:pt>
    <dgm:pt modelId="{D755CA88-DFE9-4240-91AD-CE5899288BDA}" type="pres">
      <dgm:prSet presAssocID="{285B60D9-7FD6-47E7-9F3E-238CC69FBB6A}" presName="linearProcess" presStyleCnt="0"/>
      <dgm:spPr/>
    </dgm:pt>
    <dgm:pt modelId="{806437DD-A928-48DB-BA15-528D937B6547}" type="pres">
      <dgm:prSet presAssocID="{64F5A052-A42D-4526-BCA0-5751FCF775E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ED90E-C82A-4CC8-97B6-948729EAADDD}" type="pres">
      <dgm:prSet presAssocID="{C40CFCF8-A09A-499C-A9EB-3BF1CB9EC647}" presName="sibTrans" presStyleCnt="0"/>
      <dgm:spPr/>
    </dgm:pt>
    <dgm:pt modelId="{09E71971-CB22-467D-BC5A-45AB25C1CC1E}" type="pres">
      <dgm:prSet presAssocID="{A5BAFB29-8B7C-4F8D-AD3D-6566CB67CC7C}" presName="textNode" presStyleLbl="node1" presStyleIdx="1" presStyleCnt="3" custScaleY="114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DB831-3694-43AE-8351-EA30ACA8353F}" type="pres">
      <dgm:prSet presAssocID="{51BD38B9-0EFA-47C9-972C-A60BB591541B}" presName="sibTrans" presStyleCnt="0"/>
      <dgm:spPr/>
    </dgm:pt>
    <dgm:pt modelId="{77713ADE-4E90-4DCD-A135-DC634D09D86D}" type="pres">
      <dgm:prSet presAssocID="{A7219ECA-4F56-43CB-9C65-57D24FB7D4D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ED84A5-45B9-4B2D-924C-D6E6EB420EA4}" type="presOf" srcId="{64F5A052-A42D-4526-BCA0-5751FCF775E0}" destId="{806437DD-A928-48DB-BA15-528D937B6547}" srcOrd="0" destOrd="0" presId="urn:microsoft.com/office/officeart/2005/8/layout/hProcess9"/>
    <dgm:cxn modelId="{DCCAAD94-BC32-4EA9-B7ED-569EC2F4EB3E}" type="presOf" srcId="{A5BAFB29-8B7C-4F8D-AD3D-6566CB67CC7C}" destId="{09E71971-CB22-467D-BC5A-45AB25C1CC1E}" srcOrd="0" destOrd="0" presId="urn:microsoft.com/office/officeart/2005/8/layout/hProcess9"/>
    <dgm:cxn modelId="{A800D6A5-FF8E-4073-AAC1-FA6E191D55DD}" srcId="{285B60D9-7FD6-47E7-9F3E-238CC69FBB6A}" destId="{A5BAFB29-8B7C-4F8D-AD3D-6566CB67CC7C}" srcOrd="1" destOrd="0" parTransId="{5C3E9B7A-C818-4BD2-AF73-8A286F1D7EA2}" sibTransId="{51BD38B9-0EFA-47C9-972C-A60BB591541B}"/>
    <dgm:cxn modelId="{7FC71ACF-3B19-4AF8-A86E-285387D0BC89}" srcId="{285B60D9-7FD6-47E7-9F3E-238CC69FBB6A}" destId="{A7219ECA-4F56-43CB-9C65-57D24FB7D4D5}" srcOrd="2" destOrd="0" parTransId="{5C700B47-65DC-4990-81EF-5190FE52B73D}" sibTransId="{46062945-E650-4E15-B56C-BD84E3854696}"/>
    <dgm:cxn modelId="{A7CB5FF8-33DE-4CF2-B1B7-A8F0878D7730}" type="presOf" srcId="{A7219ECA-4F56-43CB-9C65-57D24FB7D4D5}" destId="{77713ADE-4E90-4DCD-A135-DC634D09D86D}" srcOrd="0" destOrd="0" presId="urn:microsoft.com/office/officeart/2005/8/layout/hProcess9"/>
    <dgm:cxn modelId="{0368CF3C-864F-4412-AF24-8D899668D1E5}" type="presOf" srcId="{285B60D9-7FD6-47E7-9F3E-238CC69FBB6A}" destId="{80235F8B-3A3B-4FFB-B428-65ECD798EEE1}" srcOrd="0" destOrd="0" presId="urn:microsoft.com/office/officeart/2005/8/layout/hProcess9"/>
    <dgm:cxn modelId="{95EFD1EC-2791-49D8-9114-6830D5DFA88E}" srcId="{285B60D9-7FD6-47E7-9F3E-238CC69FBB6A}" destId="{64F5A052-A42D-4526-BCA0-5751FCF775E0}" srcOrd="0" destOrd="0" parTransId="{75423A95-DA13-4436-9EEC-FD54AA604784}" sibTransId="{C40CFCF8-A09A-499C-A9EB-3BF1CB9EC647}"/>
    <dgm:cxn modelId="{49AF3839-7F67-4655-884C-BBE1269C2C05}" type="presParOf" srcId="{80235F8B-3A3B-4FFB-B428-65ECD798EEE1}" destId="{AAE9944C-303D-4FB0-8C89-06C68C35AA6C}" srcOrd="0" destOrd="0" presId="urn:microsoft.com/office/officeart/2005/8/layout/hProcess9"/>
    <dgm:cxn modelId="{EDDE2015-C3FC-474B-89A5-E3FBBE576D2E}" type="presParOf" srcId="{80235F8B-3A3B-4FFB-B428-65ECD798EEE1}" destId="{D755CA88-DFE9-4240-91AD-CE5899288BDA}" srcOrd="1" destOrd="0" presId="urn:microsoft.com/office/officeart/2005/8/layout/hProcess9"/>
    <dgm:cxn modelId="{D7957C8F-A37C-4187-BF3C-2051846F30BD}" type="presParOf" srcId="{D755CA88-DFE9-4240-91AD-CE5899288BDA}" destId="{806437DD-A928-48DB-BA15-528D937B6547}" srcOrd="0" destOrd="0" presId="urn:microsoft.com/office/officeart/2005/8/layout/hProcess9"/>
    <dgm:cxn modelId="{547785D7-06DF-4A40-9178-272016635E87}" type="presParOf" srcId="{D755CA88-DFE9-4240-91AD-CE5899288BDA}" destId="{BABED90E-C82A-4CC8-97B6-948729EAADDD}" srcOrd="1" destOrd="0" presId="urn:microsoft.com/office/officeart/2005/8/layout/hProcess9"/>
    <dgm:cxn modelId="{8CCAC7A7-991D-4CE4-8453-26C5CBF93E22}" type="presParOf" srcId="{D755CA88-DFE9-4240-91AD-CE5899288BDA}" destId="{09E71971-CB22-467D-BC5A-45AB25C1CC1E}" srcOrd="2" destOrd="0" presId="urn:microsoft.com/office/officeart/2005/8/layout/hProcess9"/>
    <dgm:cxn modelId="{9E152A42-A751-4E67-86AF-4024735CE1B3}" type="presParOf" srcId="{D755CA88-DFE9-4240-91AD-CE5899288BDA}" destId="{820DB831-3694-43AE-8351-EA30ACA8353F}" srcOrd="3" destOrd="0" presId="urn:microsoft.com/office/officeart/2005/8/layout/hProcess9"/>
    <dgm:cxn modelId="{53E00999-DCC3-4A4A-A93E-93AC08A5DA15}" type="presParOf" srcId="{D755CA88-DFE9-4240-91AD-CE5899288BDA}" destId="{77713ADE-4E90-4DCD-A135-DC634D09D86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3AA941-DBC0-4875-942D-3C0D0097A6A3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</dgm:pt>
    <dgm:pt modelId="{BEFD43AB-DF60-47F3-9B0D-2D22A3BA2F55}">
      <dgm:prSet phldrT="[Text]" custT="1"/>
      <dgm:spPr/>
      <dgm:t>
        <a:bodyPr/>
        <a:lstStyle/>
        <a:p>
          <a:r>
            <a:rPr lang="en-US" sz="1200" b="1" dirty="0" smtClean="0">
              <a:latin typeface="Franklin Gothic Book" pitchFamily="34" charset="0"/>
            </a:rPr>
            <a:t>Add Agents</a:t>
          </a:r>
          <a:endParaRPr lang="en-US" sz="1200" b="1" dirty="0">
            <a:latin typeface="Franklin Gothic Book" pitchFamily="34" charset="0"/>
          </a:endParaRPr>
        </a:p>
      </dgm:t>
    </dgm:pt>
    <dgm:pt modelId="{97AB1B95-6EF2-423D-A8EF-84FFDFF84396}" type="parTrans" cxnId="{9588B854-702A-4575-9C32-EC8131CAAB84}">
      <dgm:prSet/>
      <dgm:spPr/>
      <dgm:t>
        <a:bodyPr/>
        <a:lstStyle/>
        <a:p>
          <a:endParaRPr lang="en-US" sz="1200" b="1"/>
        </a:p>
      </dgm:t>
    </dgm:pt>
    <dgm:pt modelId="{772326CC-BC19-4DCC-81BC-706784D43267}" type="sibTrans" cxnId="{9588B854-702A-4575-9C32-EC8131CAAB84}">
      <dgm:prSet/>
      <dgm:spPr/>
      <dgm:t>
        <a:bodyPr/>
        <a:lstStyle/>
        <a:p>
          <a:endParaRPr lang="en-US" sz="1200" b="1"/>
        </a:p>
      </dgm:t>
    </dgm:pt>
    <dgm:pt modelId="{9E01DC97-0944-45B8-942D-F11B1A56C08D}">
      <dgm:prSet phldrT="[Text]" custT="1"/>
      <dgm:spPr/>
      <dgm:t>
        <a:bodyPr/>
        <a:lstStyle/>
        <a:p>
          <a:r>
            <a:rPr lang="en-US" sz="1200" b="1" dirty="0" smtClean="0"/>
            <a:t>Define Campaigns or Skills Groups</a:t>
          </a:r>
          <a:endParaRPr lang="en-US" sz="1200" b="1" dirty="0"/>
        </a:p>
      </dgm:t>
    </dgm:pt>
    <dgm:pt modelId="{D5C20E70-1644-47AB-AE97-343CAADEF896}" type="parTrans" cxnId="{A9DF8D31-2A5F-4DCC-848E-36AC219C7FCF}">
      <dgm:prSet/>
      <dgm:spPr/>
      <dgm:t>
        <a:bodyPr/>
        <a:lstStyle/>
        <a:p>
          <a:endParaRPr lang="en-US" sz="1200" b="1"/>
        </a:p>
      </dgm:t>
    </dgm:pt>
    <dgm:pt modelId="{D23D6581-8860-482C-883A-BAF4EBF4A48F}" type="sibTrans" cxnId="{A9DF8D31-2A5F-4DCC-848E-36AC219C7FCF}">
      <dgm:prSet/>
      <dgm:spPr/>
      <dgm:t>
        <a:bodyPr/>
        <a:lstStyle/>
        <a:p>
          <a:endParaRPr lang="en-US" sz="1200" b="1"/>
        </a:p>
      </dgm:t>
    </dgm:pt>
    <dgm:pt modelId="{300D5614-2ECF-44FF-BCC5-5F74E387D8EC}">
      <dgm:prSet phldrT="[Text]" custT="1"/>
      <dgm:spPr/>
      <dgm:t>
        <a:bodyPr/>
        <a:lstStyle/>
        <a:p>
          <a:r>
            <a:rPr lang="en-US" sz="1200" b="1" dirty="0" smtClean="0"/>
            <a:t>Upload  Leads</a:t>
          </a:r>
        </a:p>
        <a:p>
          <a:r>
            <a:rPr lang="en-US" sz="1200" b="1" dirty="0" smtClean="0"/>
            <a:t>Interface with CRM</a:t>
          </a:r>
          <a:endParaRPr lang="en-US" sz="1200" b="1" dirty="0"/>
        </a:p>
      </dgm:t>
    </dgm:pt>
    <dgm:pt modelId="{0A36FC52-F852-4386-8160-523708D01213}" type="parTrans" cxnId="{0D5579D3-DAF0-41A1-B4AB-5D15AC9B32EC}">
      <dgm:prSet/>
      <dgm:spPr/>
      <dgm:t>
        <a:bodyPr/>
        <a:lstStyle/>
        <a:p>
          <a:endParaRPr lang="en-US" sz="1200" b="1"/>
        </a:p>
      </dgm:t>
    </dgm:pt>
    <dgm:pt modelId="{A6C3F4C7-FC91-4370-80DB-C036066F6932}" type="sibTrans" cxnId="{0D5579D3-DAF0-41A1-B4AB-5D15AC9B32EC}">
      <dgm:prSet/>
      <dgm:spPr/>
      <dgm:t>
        <a:bodyPr/>
        <a:lstStyle/>
        <a:p>
          <a:endParaRPr lang="en-US" sz="1200" b="1"/>
        </a:p>
      </dgm:t>
    </dgm:pt>
    <dgm:pt modelId="{01B6E510-2BFE-49E1-8792-2A70429468B5}">
      <dgm:prSet custT="1"/>
      <dgm:spPr/>
      <dgm:t>
        <a:bodyPr/>
        <a:lstStyle/>
        <a:p>
          <a:r>
            <a:rPr lang="en-US" sz="1200" b="1" dirty="0" smtClean="0"/>
            <a:t>Download </a:t>
          </a:r>
        </a:p>
        <a:p>
          <a:r>
            <a:rPr lang="en-US" sz="1200" b="1" dirty="0" smtClean="0"/>
            <a:t>Client</a:t>
          </a:r>
          <a:endParaRPr lang="en-US" sz="1200" b="1" dirty="0"/>
        </a:p>
      </dgm:t>
    </dgm:pt>
    <dgm:pt modelId="{0365CAB1-C5B9-4304-9D4F-C0117C675C13}" type="parTrans" cxnId="{E9B0AAC6-76A1-4427-A703-F2EDE2E05F3B}">
      <dgm:prSet/>
      <dgm:spPr/>
      <dgm:t>
        <a:bodyPr/>
        <a:lstStyle/>
        <a:p>
          <a:endParaRPr lang="en-US" sz="1200" b="1"/>
        </a:p>
      </dgm:t>
    </dgm:pt>
    <dgm:pt modelId="{23B10A96-CE80-491B-AA4B-18AF2236679F}" type="sibTrans" cxnId="{E9B0AAC6-76A1-4427-A703-F2EDE2E05F3B}">
      <dgm:prSet/>
      <dgm:spPr/>
      <dgm:t>
        <a:bodyPr/>
        <a:lstStyle/>
        <a:p>
          <a:endParaRPr lang="en-US" sz="1200" b="1"/>
        </a:p>
      </dgm:t>
    </dgm:pt>
    <dgm:pt modelId="{3C86E995-62DF-41D2-936A-7EAE56DF0BD3}" type="pres">
      <dgm:prSet presAssocID="{593AA941-DBC0-4875-942D-3C0D0097A6A3}" presName="Name0" presStyleCnt="0">
        <dgm:presLayoutVars>
          <dgm:dir/>
          <dgm:animLvl val="lvl"/>
          <dgm:resizeHandles val="exact"/>
        </dgm:presLayoutVars>
      </dgm:prSet>
      <dgm:spPr/>
    </dgm:pt>
    <dgm:pt modelId="{9DF3C8A5-B5FE-4A3A-B296-49DDE59B28F8}" type="pres">
      <dgm:prSet presAssocID="{BEFD43AB-DF60-47F3-9B0D-2D22A3BA2F55}" presName="parTxOnly" presStyleLbl="node1" presStyleIdx="0" presStyleCnt="4" custLinFactX="-57209" custLinFactNeighborX="-100000" custLinFactNeighborY="21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B102E-CA8A-48E7-888F-CAE3C3D8AA2E}" type="pres">
      <dgm:prSet presAssocID="{772326CC-BC19-4DCC-81BC-706784D43267}" presName="parTxOnlySpace" presStyleCnt="0"/>
      <dgm:spPr/>
    </dgm:pt>
    <dgm:pt modelId="{D700368C-0FD9-42BE-9B0C-B6954E96EC44}" type="pres">
      <dgm:prSet presAssocID="{9E01DC97-0944-45B8-942D-F11B1A56C08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2B0EE-5B53-4B56-B65F-39D8831DD64A}" type="pres">
      <dgm:prSet presAssocID="{D23D6581-8860-482C-883A-BAF4EBF4A48F}" presName="parTxOnlySpace" presStyleCnt="0"/>
      <dgm:spPr/>
    </dgm:pt>
    <dgm:pt modelId="{28413082-BDE1-4D6F-8A63-B8B3395D287D}" type="pres">
      <dgm:prSet presAssocID="{300D5614-2ECF-44FF-BCC5-5F74E387D8E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D3F8C-5DAE-43D0-9DB1-B4CFFEB3826C}" type="pres">
      <dgm:prSet presAssocID="{A6C3F4C7-FC91-4370-80DB-C036066F6932}" presName="parTxOnlySpace" presStyleCnt="0"/>
      <dgm:spPr/>
    </dgm:pt>
    <dgm:pt modelId="{9156990A-5A90-4529-9EC7-3C72C7C47F2F}" type="pres">
      <dgm:prSet presAssocID="{01B6E510-2BFE-49E1-8792-2A70429468B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79B74F-251F-4AF2-BC40-A50F35E4F520}" type="presOf" srcId="{01B6E510-2BFE-49E1-8792-2A70429468B5}" destId="{9156990A-5A90-4529-9EC7-3C72C7C47F2F}" srcOrd="0" destOrd="0" presId="urn:microsoft.com/office/officeart/2005/8/layout/chevron1"/>
    <dgm:cxn modelId="{E9B0AAC6-76A1-4427-A703-F2EDE2E05F3B}" srcId="{593AA941-DBC0-4875-942D-3C0D0097A6A3}" destId="{01B6E510-2BFE-49E1-8792-2A70429468B5}" srcOrd="3" destOrd="0" parTransId="{0365CAB1-C5B9-4304-9D4F-C0117C675C13}" sibTransId="{23B10A96-CE80-491B-AA4B-18AF2236679F}"/>
    <dgm:cxn modelId="{A9DF8D31-2A5F-4DCC-848E-36AC219C7FCF}" srcId="{593AA941-DBC0-4875-942D-3C0D0097A6A3}" destId="{9E01DC97-0944-45B8-942D-F11B1A56C08D}" srcOrd="1" destOrd="0" parTransId="{D5C20E70-1644-47AB-AE97-343CAADEF896}" sibTransId="{D23D6581-8860-482C-883A-BAF4EBF4A48F}"/>
    <dgm:cxn modelId="{EF474DCC-7368-42DE-8B4D-1E98F823FA33}" type="presOf" srcId="{593AA941-DBC0-4875-942D-3C0D0097A6A3}" destId="{3C86E995-62DF-41D2-936A-7EAE56DF0BD3}" srcOrd="0" destOrd="0" presId="urn:microsoft.com/office/officeart/2005/8/layout/chevron1"/>
    <dgm:cxn modelId="{1EC56CFB-015E-4D3A-92AC-871685C7F69C}" type="presOf" srcId="{BEFD43AB-DF60-47F3-9B0D-2D22A3BA2F55}" destId="{9DF3C8A5-B5FE-4A3A-B296-49DDE59B28F8}" srcOrd="0" destOrd="0" presId="urn:microsoft.com/office/officeart/2005/8/layout/chevron1"/>
    <dgm:cxn modelId="{0D5579D3-DAF0-41A1-B4AB-5D15AC9B32EC}" srcId="{593AA941-DBC0-4875-942D-3C0D0097A6A3}" destId="{300D5614-2ECF-44FF-BCC5-5F74E387D8EC}" srcOrd="2" destOrd="0" parTransId="{0A36FC52-F852-4386-8160-523708D01213}" sibTransId="{A6C3F4C7-FC91-4370-80DB-C036066F6932}"/>
    <dgm:cxn modelId="{037ED7F9-8EB4-4E6E-9D06-66E18182BF92}" type="presOf" srcId="{300D5614-2ECF-44FF-BCC5-5F74E387D8EC}" destId="{28413082-BDE1-4D6F-8A63-B8B3395D287D}" srcOrd="0" destOrd="0" presId="urn:microsoft.com/office/officeart/2005/8/layout/chevron1"/>
    <dgm:cxn modelId="{9588B854-702A-4575-9C32-EC8131CAAB84}" srcId="{593AA941-DBC0-4875-942D-3C0D0097A6A3}" destId="{BEFD43AB-DF60-47F3-9B0D-2D22A3BA2F55}" srcOrd="0" destOrd="0" parTransId="{97AB1B95-6EF2-423D-A8EF-84FFDFF84396}" sibTransId="{772326CC-BC19-4DCC-81BC-706784D43267}"/>
    <dgm:cxn modelId="{6AEC52ED-A69F-4FFB-8084-993B537E4927}" type="presOf" srcId="{9E01DC97-0944-45B8-942D-F11B1A56C08D}" destId="{D700368C-0FD9-42BE-9B0C-B6954E96EC44}" srcOrd="0" destOrd="0" presId="urn:microsoft.com/office/officeart/2005/8/layout/chevron1"/>
    <dgm:cxn modelId="{138F26BE-4D3F-436F-80D5-0D2F7BBAC060}" type="presParOf" srcId="{3C86E995-62DF-41D2-936A-7EAE56DF0BD3}" destId="{9DF3C8A5-B5FE-4A3A-B296-49DDE59B28F8}" srcOrd="0" destOrd="0" presId="urn:microsoft.com/office/officeart/2005/8/layout/chevron1"/>
    <dgm:cxn modelId="{A676FF07-129A-4E12-B17C-113316F09170}" type="presParOf" srcId="{3C86E995-62DF-41D2-936A-7EAE56DF0BD3}" destId="{E48B102E-CA8A-48E7-888F-CAE3C3D8AA2E}" srcOrd="1" destOrd="0" presId="urn:microsoft.com/office/officeart/2005/8/layout/chevron1"/>
    <dgm:cxn modelId="{771A665F-FE63-475B-A71A-9663FDB26983}" type="presParOf" srcId="{3C86E995-62DF-41D2-936A-7EAE56DF0BD3}" destId="{D700368C-0FD9-42BE-9B0C-B6954E96EC44}" srcOrd="2" destOrd="0" presId="urn:microsoft.com/office/officeart/2005/8/layout/chevron1"/>
    <dgm:cxn modelId="{26FBDA03-19D5-4122-A1BB-3BE80A88A5A5}" type="presParOf" srcId="{3C86E995-62DF-41D2-936A-7EAE56DF0BD3}" destId="{36B2B0EE-5B53-4B56-B65F-39D8831DD64A}" srcOrd="3" destOrd="0" presId="urn:microsoft.com/office/officeart/2005/8/layout/chevron1"/>
    <dgm:cxn modelId="{FE16463C-C25B-4D6C-8DC1-0A1E10B4987A}" type="presParOf" srcId="{3C86E995-62DF-41D2-936A-7EAE56DF0BD3}" destId="{28413082-BDE1-4D6F-8A63-B8B3395D287D}" srcOrd="4" destOrd="0" presId="urn:microsoft.com/office/officeart/2005/8/layout/chevron1"/>
    <dgm:cxn modelId="{323B189B-F0D2-47E7-BB77-D1E555A272A6}" type="presParOf" srcId="{3C86E995-62DF-41D2-936A-7EAE56DF0BD3}" destId="{850D3F8C-5DAE-43D0-9DB1-B4CFFEB3826C}" srcOrd="5" destOrd="0" presId="urn:microsoft.com/office/officeart/2005/8/layout/chevron1"/>
    <dgm:cxn modelId="{749DE37D-526D-4721-A77E-9C99B8A228A3}" type="presParOf" srcId="{3C86E995-62DF-41D2-936A-7EAE56DF0BD3}" destId="{9156990A-5A90-4529-9EC7-3C72C7C47F2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3AA941-DBC0-4875-942D-3C0D0097A6A3}" type="doc">
      <dgm:prSet loTypeId="urn:microsoft.com/office/officeart/2005/8/layout/chevron1" loCatId="process" qsTypeId="urn:microsoft.com/office/officeart/2005/8/quickstyle/simple3" qsCatId="simple" csTypeId="urn:microsoft.com/office/officeart/2005/8/colors/colorful1" csCatId="colorful" phldr="1"/>
      <dgm:spPr/>
    </dgm:pt>
    <dgm:pt modelId="{BEFD43AB-DF60-47F3-9B0D-2D22A3BA2F55}">
      <dgm:prSet phldrT="[Text]" custT="1"/>
      <dgm:spPr/>
      <dgm:t>
        <a:bodyPr/>
        <a:lstStyle/>
        <a:p>
          <a:r>
            <a:rPr lang="en-US" sz="1200" b="1" dirty="0" smtClean="0">
              <a:latin typeface="Franklin Gothic Book" pitchFamily="34" charset="0"/>
            </a:rPr>
            <a:t>Start</a:t>
          </a:r>
          <a:r>
            <a:rPr lang="en-US" sz="1200" b="1" dirty="0" smtClean="0"/>
            <a:t> Dialing or Receiving Calls</a:t>
          </a:r>
          <a:endParaRPr lang="en-US" sz="1200" b="1" dirty="0"/>
        </a:p>
      </dgm:t>
    </dgm:pt>
    <dgm:pt modelId="{97AB1B95-6EF2-423D-A8EF-84FFDFF84396}" type="parTrans" cxnId="{9588B854-702A-4575-9C32-EC8131CAAB84}">
      <dgm:prSet/>
      <dgm:spPr/>
      <dgm:t>
        <a:bodyPr/>
        <a:lstStyle/>
        <a:p>
          <a:endParaRPr lang="en-US" sz="1200" b="1"/>
        </a:p>
      </dgm:t>
    </dgm:pt>
    <dgm:pt modelId="{772326CC-BC19-4DCC-81BC-706784D43267}" type="sibTrans" cxnId="{9588B854-702A-4575-9C32-EC8131CAAB84}">
      <dgm:prSet/>
      <dgm:spPr/>
      <dgm:t>
        <a:bodyPr/>
        <a:lstStyle/>
        <a:p>
          <a:endParaRPr lang="en-US" sz="1200" b="1"/>
        </a:p>
      </dgm:t>
    </dgm:pt>
    <dgm:pt modelId="{66BCC2F0-CCDA-4E14-845A-B6E753E2EED2}">
      <dgm:prSet custT="1"/>
      <dgm:spPr/>
      <dgm:t>
        <a:bodyPr/>
        <a:lstStyle/>
        <a:p>
          <a:r>
            <a:rPr lang="en-US" sz="1200" b="1" dirty="0" smtClean="0">
              <a:latin typeface="Franklin Gothic Book" pitchFamily="34" charset="0"/>
            </a:rPr>
            <a:t>Management &amp; Reporting</a:t>
          </a:r>
          <a:endParaRPr lang="en-US" sz="1200" b="1" dirty="0">
            <a:latin typeface="Franklin Gothic Book" pitchFamily="34" charset="0"/>
          </a:endParaRPr>
        </a:p>
      </dgm:t>
    </dgm:pt>
    <dgm:pt modelId="{7303A6B8-6D7A-47B2-BE28-8EBDCA9CEDC4}" type="parTrans" cxnId="{B5C656E7-E618-413E-9722-D4B02E29D7B7}">
      <dgm:prSet/>
      <dgm:spPr/>
      <dgm:t>
        <a:bodyPr/>
        <a:lstStyle/>
        <a:p>
          <a:endParaRPr lang="en-US" sz="1200" b="1"/>
        </a:p>
      </dgm:t>
    </dgm:pt>
    <dgm:pt modelId="{808F88A6-7168-4D52-BB11-891D15BE52CC}" type="sibTrans" cxnId="{B5C656E7-E618-413E-9722-D4B02E29D7B7}">
      <dgm:prSet/>
      <dgm:spPr/>
      <dgm:t>
        <a:bodyPr/>
        <a:lstStyle/>
        <a:p>
          <a:endParaRPr lang="en-US" sz="1200" b="1"/>
        </a:p>
      </dgm:t>
    </dgm:pt>
    <dgm:pt modelId="{3C86E995-62DF-41D2-936A-7EAE56DF0BD3}" type="pres">
      <dgm:prSet presAssocID="{593AA941-DBC0-4875-942D-3C0D0097A6A3}" presName="Name0" presStyleCnt="0">
        <dgm:presLayoutVars>
          <dgm:dir val="rev"/>
          <dgm:animLvl val="lvl"/>
          <dgm:resizeHandles val="exact"/>
        </dgm:presLayoutVars>
      </dgm:prSet>
      <dgm:spPr/>
    </dgm:pt>
    <dgm:pt modelId="{9DF3C8A5-B5FE-4A3A-B296-49DDE59B28F8}" type="pres">
      <dgm:prSet presAssocID="{BEFD43AB-DF60-47F3-9B0D-2D22A3BA2F55}" presName="parTxOnly" presStyleLbl="node1" presStyleIdx="0" presStyleCnt="2" custScaleX="71768" custLinFactY="-29264" custLinFactNeighborX="462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B102E-CA8A-48E7-888F-CAE3C3D8AA2E}" type="pres">
      <dgm:prSet presAssocID="{772326CC-BC19-4DCC-81BC-706784D43267}" presName="parTxOnlySpace" presStyleCnt="0"/>
      <dgm:spPr/>
    </dgm:pt>
    <dgm:pt modelId="{3503AFC4-9EC0-4960-B73C-E46F59C77CB1}" type="pres">
      <dgm:prSet presAssocID="{66BCC2F0-CCDA-4E14-845A-B6E753E2EED2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B7F990-77CE-4520-A0DC-70C917957C64}" type="presOf" srcId="{593AA941-DBC0-4875-942D-3C0D0097A6A3}" destId="{3C86E995-62DF-41D2-936A-7EAE56DF0BD3}" srcOrd="0" destOrd="0" presId="urn:microsoft.com/office/officeart/2005/8/layout/chevron1"/>
    <dgm:cxn modelId="{B5C656E7-E618-413E-9722-D4B02E29D7B7}" srcId="{593AA941-DBC0-4875-942D-3C0D0097A6A3}" destId="{66BCC2F0-CCDA-4E14-845A-B6E753E2EED2}" srcOrd="1" destOrd="0" parTransId="{7303A6B8-6D7A-47B2-BE28-8EBDCA9CEDC4}" sibTransId="{808F88A6-7168-4D52-BB11-891D15BE52CC}"/>
    <dgm:cxn modelId="{11B5FBE4-F3B0-4189-866A-8414A50EC779}" type="presOf" srcId="{66BCC2F0-CCDA-4E14-845A-B6E753E2EED2}" destId="{3503AFC4-9EC0-4960-B73C-E46F59C77CB1}" srcOrd="0" destOrd="0" presId="urn:microsoft.com/office/officeart/2005/8/layout/chevron1"/>
    <dgm:cxn modelId="{356F4821-00A6-4630-91D3-C5C47296E01A}" type="presOf" srcId="{BEFD43AB-DF60-47F3-9B0D-2D22A3BA2F55}" destId="{9DF3C8A5-B5FE-4A3A-B296-49DDE59B28F8}" srcOrd="0" destOrd="0" presId="urn:microsoft.com/office/officeart/2005/8/layout/chevron1"/>
    <dgm:cxn modelId="{9588B854-702A-4575-9C32-EC8131CAAB84}" srcId="{593AA941-DBC0-4875-942D-3C0D0097A6A3}" destId="{BEFD43AB-DF60-47F3-9B0D-2D22A3BA2F55}" srcOrd="0" destOrd="0" parTransId="{97AB1B95-6EF2-423D-A8EF-84FFDFF84396}" sibTransId="{772326CC-BC19-4DCC-81BC-706784D43267}"/>
    <dgm:cxn modelId="{B9AEB9DE-C439-424C-B6FE-D3BE9BD96109}" type="presParOf" srcId="{3C86E995-62DF-41D2-936A-7EAE56DF0BD3}" destId="{9DF3C8A5-B5FE-4A3A-B296-49DDE59B28F8}" srcOrd="0" destOrd="0" presId="urn:microsoft.com/office/officeart/2005/8/layout/chevron1"/>
    <dgm:cxn modelId="{395AD70E-35B5-4550-84F4-035CC8110E63}" type="presParOf" srcId="{3C86E995-62DF-41D2-936A-7EAE56DF0BD3}" destId="{E48B102E-CA8A-48E7-888F-CAE3C3D8AA2E}" srcOrd="1" destOrd="0" presId="urn:microsoft.com/office/officeart/2005/8/layout/chevron1"/>
    <dgm:cxn modelId="{33E34B53-0B74-4ADE-B2CB-1D602CD23932}" type="presParOf" srcId="{3C86E995-62DF-41D2-936A-7EAE56DF0BD3}" destId="{3503AFC4-9EC0-4960-B73C-E46F59C77CB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810813-DE54-4D9E-91F5-BD46675DC4D9}">
      <dsp:nvSpPr>
        <dsp:cNvPr id="0" name=""/>
        <dsp:cNvSpPr/>
      </dsp:nvSpPr>
      <dsp:spPr>
        <a:xfrm>
          <a:off x="2052482" y="0"/>
          <a:ext cx="2876863" cy="287686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Work-Home Balance</a:t>
          </a:r>
          <a:endParaRPr lang="en-US" sz="1400" b="1" kern="1200" dirty="0"/>
        </a:p>
      </dsp:txBody>
      <dsp:txXfrm>
        <a:off x="2436064" y="503451"/>
        <a:ext cx="2109699" cy="1294588"/>
      </dsp:txXfrm>
    </dsp:sp>
    <dsp:sp modelId="{B06A4BF9-9E72-4510-B98A-C1A0A0B65475}">
      <dsp:nvSpPr>
        <dsp:cNvPr id="0" name=""/>
        <dsp:cNvSpPr/>
      </dsp:nvSpPr>
      <dsp:spPr>
        <a:xfrm>
          <a:off x="0" y="1772121"/>
          <a:ext cx="4275968" cy="295243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Manageability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Improved Productivity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</a:t>
          </a:r>
          <a:endParaRPr lang="en-US" sz="1400" b="1" kern="1200" dirty="0"/>
        </a:p>
      </dsp:txBody>
      <dsp:txXfrm>
        <a:off x="1307733" y="2534834"/>
        <a:ext cx="2565581" cy="1623841"/>
      </dsp:txXfrm>
    </dsp:sp>
    <dsp:sp modelId="{C84F2925-6A15-4396-B8C4-A05AB70346AD}">
      <dsp:nvSpPr>
        <dsp:cNvPr id="0" name=""/>
        <dsp:cNvSpPr/>
      </dsp:nvSpPr>
      <dsp:spPr>
        <a:xfrm>
          <a:off x="2438685" y="1753033"/>
          <a:ext cx="4343114" cy="291437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Expanded labor pool 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Lower operating costs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Seasonal Campaigns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847662" y="2505914"/>
        <a:ext cx="2605868" cy="16029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91AF05-EAD6-4ECB-A372-343649EFB97F}">
      <dsp:nvSpPr>
        <dsp:cNvPr id="0" name=""/>
        <dsp:cNvSpPr/>
      </dsp:nvSpPr>
      <dsp:spPr>
        <a:xfrm>
          <a:off x="1093145" y="0"/>
          <a:ext cx="877824" cy="658368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93453D-55AC-4926-98DC-7BEFB2C45E8A}">
      <dsp:nvSpPr>
        <dsp:cNvPr id="0" name=""/>
        <dsp:cNvSpPr/>
      </dsp:nvSpPr>
      <dsp:spPr>
        <a:xfrm flipH="1">
          <a:off x="26351" y="228598"/>
          <a:ext cx="1281046" cy="65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0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COMPLEXITY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COST</a:t>
          </a:r>
          <a:endParaRPr lang="en-US" sz="1200" b="1" kern="1200" dirty="0"/>
        </a:p>
      </dsp:txBody>
      <dsp:txXfrm flipH="1">
        <a:off x="26351" y="228598"/>
        <a:ext cx="1281046" cy="658368"/>
      </dsp:txXfrm>
    </dsp:sp>
    <dsp:sp modelId="{9C38EF37-4653-4A03-9485-189F65297AEF}">
      <dsp:nvSpPr>
        <dsp:cNvPr id="0" name=""/>
        <dsp:cNvSpPr/>
      </dsp:nvSpPr>
      <dsp:spPr>
        <a:xfrm>
          <a:off x="1397943" y="685797"/>
          <a:ext cx="877824" cy="658368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96D176-B6B8-4307-A1D1-82E3119467D0}">
      <dsp:nvSpPr>
        <dsp:cNvPr id="0" name=""/>
        <dsp:cNvSpPr/>
      </dsp:nvSpPr>
      <dsp:spPr>
        <a:xfrm>
          <a:off x="2262487" y="685797"/>
          <a:ext cx="1318912" cy="658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0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SCALABILITY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REMOTE</a:t>
          </a:r>
          <a:endParaRPr lang="en-US" sz="1200" b="1" kern="1200" dirty="0"/>
        </a:p>
      </dsp:txBody>
      <dsp:txXfrm>
        <a:off x="2262487" y="685797"/>
        <a:ext cx="1318912" cy="6583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2AF453-5AE4-4CDA-8298-41898FD80131}">
      <dsp:nvSpPr>
        <dsp:cNvPr id="0" name=""/>
        <dsp:cNvSpPr/>
      </dsp:nvSpPr>
      <dsp:spPr>
        <a:xfrm>
          <a:off x="2281" y="0"/>
          <a:ext cx="2439144" cy="4525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Jill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PC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 USB Headset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Broadband Connection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</dsp:txBody>
      <dsp:txXfrm>
        <a:off x="2281" y="1810385"/>
        <a:ext cx="2439144" cy="1810385"/>
      </dsp:txXfrm>
    </dsp:sp>
    <dsp:sp modelId="{C03AE91F-5CD4-4003-A261-E1E7FC3B3559}">
      <dsp:nvSpPr>
        <dsp:cNvPr id="0" name=""/>
        <dsp:cNvSpPr/>
      </dsp:nvSpPr>
      <dsp:spPr>
        <a:xfrm>
          <a:off x="614902" y="450056"/>
          <a:ext cx="1213900" cy="11501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65D189-15D9-43AE-A9D8-2B559870A4AC}">
      <dsp:nvSpPr>
        <dsp:cNvPr id="0" name=""/>
        <dsp:cNvSpPr/>
      </dsp:nvSpPr>
      <dsp:spPr>
        <a:xfrm>
          <a:off x="2514599" y="0"/>
          <a:ext cx="3200401" cy="4525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Jack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PC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 USB Headset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Broadband Connection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4.Web Browser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514599" y="1810385"/>
        <a:ext cx="3200401" cy="1810385"/>
      </dsp:txXfrm>
    </dsp:sp>
    <dsp:sp modelId="{BC1E1F5A-4026-4DFD-8FCD-383F4BFA66C9}">
      <dsp:nvSpPr>
        <dsp:cNvPr id="0" name=""/>
        <dsp:cNvSpPr/>
      </dsp:nvSpPr>
      <dsp:spPr>
        <a:xfrm>
          <a:off x="3276600" y="304797"/>
          <a:ext cx="1676398" cy="144066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D905B7-EE26-4C32-98C5-F6ADD105A019}">
      <dsp:nvSpPr>
        <dsp:cNvPr id="0" name=""/>
        <dsp:cNvSpPr/>
      </dsp:nvSpPr>
      <dsp:spPr>
        <a:xfrm>
          <a:off x="5788174" y="0"/>
          <a:ext cx="2439144" cy="4525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Bill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Web Browser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788174" y="1810385"/>
        <a:ext cx="2439144" cy="1810385"/>
      </dsp:txXfrm>
    </dsp:sp>
    <dsp:sp modelId="{45368BBC-E8B9-4D63-B869-165F59E5588B}">
      <dsp:nvSpPr>
        <dsp:cNvPr id="0" name=""/>
        <dsp:cNvSpPr/>
      </dsp:nvSpPr>
      <dsp:spPr>
        <a:xfrm>
          <a:off x="6254174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EA3C5C-07B8-4BDB-9693-341F93ADF161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E9944C-303D-4FB0-8C89-06C68C35AA6C}">
      <dsp:nvSpPr>
        <dsp:cNvPr id="0" name=""/>
        <dsp:cNvSpPr/>
      </dsp:nvSpPr>
      <dsp:spPr>
        <a:xfrm>
          <a:off x="634364" y="0"/>
          <a:ext cx="7189470" cy="2209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437DD-A928-48DB-BA15-528D937B6547}">
      <dsp:nvSpPr>
        <dsp:cNvPr id="0" name=""/>
        <dsp:cNvSpPr/>
      </dsp:nvSpPr>
      <dsp:spPr>
        <a:xfrm>
          <a:off x="0" y="662940"/>
          <a:ext cx="2537460" cy="883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 smtClean="0"/>
            <a:t>Initiation and Planning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Defining your resources  - Team, Task, Kick off date, VoIP</a:t>
          </a:r>
          <a:endParaRPr lang="en-US" sz="1200" kern="1200" dirty="0"/>
        </a:p>
      </dsp:txBody>
      <dsp:txXfrm>
        <a:off x="0" y="662940"/>
        <a:ext cx="2537460" cy="883920"/>
      </dsp:txXfrm>
    </dsp:sp>
    <dsp:sp modelId="{09E71971-CB22-467D-BC5A-45AB25C1CC1E}">
      <dsp:nvSpPr>
        <dsp:cNvPr id="0" name=""/>
        <dsp:cNvSpPr/>
      </dsp:nvSpPr>
      <dsp:spPr>
        <a:xfrm>
          <a:off x="2960369" y="597242"/>
          <a:ext cx="2537460" cy="10153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sng" kern="1200" dirty="0" smtClean="0"/>
            <a:t>Managing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Access and Authorization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Coaching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Training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Real time reports</a:t>
          </a:r>
        </a:p>
      </dsp:txBody>
      <dsp:txXfrm>
        <a:off x="2960369" y="597242"/>
        <a:ext cx="2537460" cy="1015314"/>
      </dsp:txXfrm>
    </dsp:sp>
    <dsp:sp modelId="{77713ADE-4E90-4DCD-A135-DC634D09D86D}">
      <dsp:nvSpPr>
        <dsp:cNvPr id="0" name=""/>
        <dsp:cNvSpPr/>
      </dsp:nvSpPr>
      <dsp:spPr>
        <a:xfrm>
          <a:off x="5920740" y="662940"/>
          <a:ext cx="2537460" cy="883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 smtClean="0"/>
            <a:t>Closeout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Lessons learnt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Duplicate project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5920740" y="662940"/>
        <a:ext cx="2537460" cy="8839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F3C8A5-B5FE-4A3A-B296-49DDE59B28F8}">
      <dsp:nvSpPr>
        <dsp:cNvPr id="0" name=""/>
        <dsp:cNvSpPr/>
      </dsp:nvSpPr>
      <dsp:spPr>
        <a:xfrm>
          <a:off x="0" y="0"/>
          <a:ext cx="2188483" cy="45829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Franklin Gothic Book" pitchFamily="34" charset="0"/>
            </a:rPr>
            <a:t>Add Agents</a:t>
          </a:r>
          <a:endParaRPr lang="en-US" sz="1200" b="1" kern="1200" dirty="0">
            <a:latin typeface="Franklin Gothic Book" pitchFamily="34" charset="0"/>
          </a:endParaRPr>
        </a:p>
      </dsp:txBody>
      <dsp:txXfrm>
        <a:off x="0" y="0"/>
        <a:ext cx="2188483" cy="458299"/>
      </dsp:txXfrm>
    </dsp:sp>
    <dsp:sp modelId="{D700368C-0FD9-42BE-9B0C-B6954E96EC44}">
      <dsp:nvSpPr>
        <dsp:cNvPr id="0" name=""/>
        <dsp:cNvSpPr/>
      </dsp:nvSpPr>
      <dsp:spPr>
        <a:xfrm>
          <a:off x="1973394" y="0"/>
          <a:ext cx="2188483" cy="45829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Define Campaigns or Skills Groups</a:t>
          </a:r>
          <a:endParaRPr lang="en-US" sz="1200" b="1" kern="1200" dirty="0"/>
        </a:p>
      </dsp:txBody>
      <dsp:txXfrm>
        <a:off x="1973394" y="0"/>
        <a:ext cx="2188483" cy="458299"/>
      </dsp:txXfrm>
    </dsp:sp>
    <dsp:sp modelId="{28413082-BDE1-4D6F-8A63-B8B3395D287D}">
      <dsp:nvSpPr>
        <dsp:cNvPr id="0" name=""/>
        <dsp:cNvSpPr/>
      </dsp:nvSpPr>
      <dsp:spPr>
        <a:xfrm>
          <a:off x="3943030" y="0"/>
          <a:ext cx="2188483" cy="45829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Upload  Leads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Interface with CRM</a:t>
          </a:r>
          <a:endParaRPr lang="en-US" sz="1200" b="1" kern="1200" dirty="0"/>
        </a:p>
      </dsp:txBody>
      <dsp:txXfrm>
        <a:off x="3943030" y="0"/>
        <a:ext cx="2188483" cy="458299"/>
      </dsp:txXfrm>
    </dsp:sp>
    <dsp:sp modelId="{9156990A-5A90-4529-9EC7-3C72C7C47F2F}">
      <dsp:nvSpPr>
        <dsp:cNvPr id="0" name=""/>
        <dsp:cNvSpPr/>
      </dsp:nvSpPr>
      <dsp:spPr>
        <a:xfrm>
          <a:off x="5912665" y="0"/>
          <a:ext cx="2188483" cy="45829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Download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Client</a:t>
          </a:r>
          <a:endParaRPr lang="en-US" sz="1200" b="1" kern="1200" dirty="0"/>
        </a:p>
      </dsp:txBody>
      <dsp:txXfrm>
        <a:off x="5912665" y="0"/>
        <a:ext cx="2188483" cy="4582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F3C8A5-B5FE-4A3A-B296-49DDE59B28F8}">
      <dsp:nvSpPr>
        <dsp:cNvPr id="0" name=""/>
        <dsp:cNvSpPr/>
      </dsp:nvSpPr>
      <dsp:spPr>
        <a:xfrm rot="10800000">
          <a:off x="2929062" y="0"/>
          <a:ext cx="2335664" cy="48199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Franklin Gothic Book" pitchFamily="34" charset="0"/>
            </a:rPr>
            <a:t>Start</a:t>
          </a:r>
          <a:r>
            <a:rPr lang="en-US" sz="1200" b="1" kern="1200" dirty="0" smtClean="0"/>
            <a:t> Dialing or Receiving Calls</a:t>
          </a:r>
          <a:endParaRPr lang="en-US" sz="1200" b="1" kern="1200" dirty="0"/>
        </a:p>
      </dsp:txBody>
      <dsp:txXfrm rot="10800000">
        <a:off x="2929062" y="0"/>
        <a:ext cx="2335664" cy="481997"/>
      </dsp:txXfrm>
    </dsp:sp>
    <dsp:sp modelId="{3503AFC4-9EC0-4960-B73C-E46F59C77CB1}">
      <dsp:nvSpPr>
        <dsp:cNvPr id="0" name=""/>
        <dsp:cNvSpPr/>
      </dsp:nvSpPr>
      <dsp:spPr>
        <a:xfrm rot="10800000">
          <a:off x="22" y="0"/>
          <a:ext cx="3254465" cy="48199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" tIns="16002" rIns="48006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Franklin Gothic Book" pitchFamily="34" charset="0"/>
            </a:rPr>
            <a:t>Management &amp; Reporting</a:t>
          </a:r>
          <a:endParaRPr lang="en-US" sz="1200" b="1" kern="1200" dirty="0">
            <a:latin typeface="Franklin Gothic Book" pitchFamily="34" charset="0"/>
          </a:endParaRPr>
        </a:p>
      </dsp:txBody>
      <dsp:txXfrm rot="10800000">
        <a:off x="22" y="0"/>
        <a:ext cx="3254465" cy="481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A6FAE-222E-498E-81CC-FB7422B25CE2}" type="datetimeFigureOut">
              <a:rPr lang="en-US" smtClean="0"/>
              <a:pPr/>
              <a:t>1/19/2010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0AD7A-2E6A-426D-9086-C1CACCD6D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0AD7A-2E6A-426D-9086-C1CACCD6D41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0AD7A-2E6A-426D-9086-C1CACCD6D41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0AD7A-2E6A-426D-9086-C1CACCD6D41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0AD7A-2E6A-426D-9086-C1CACCD6D41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0AD7A-2E6A-426D-9086-C1CACCD6D41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0AD7A-2E6A-426D-9086-C1CACCD6D41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0AD7A-2E6A-426D-9086-C1CACCD6D41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0AD7A-2E6A-426D-9086-C1CACCD6D41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Bill -Sales and Customer Care Head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0AD7A-2E6A-426D-9086-C1CACCD6D41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smtClean="0"/>
              <a:t>Expanded labor pool – It is easier to recruit and retain skilled agents by providing flexible employment options to those who do not want to commute or relocate.</a:t>
            </a:r>
          </a:p>
          <a:p>
            <a:r>
              <a:rPr lang="en-US" sz="1200" b="0" dirty="0" smtClean="0"/>
              <a:t>Lower operating costs - Having agents working from home means a much smaller contact and message center facility is required.</a:t>
            </a:r>
          </a:p>
          <a:p>
            <a:r>
              <a:rPr lang="en-US" sz="1200" b="0" dirty="0" smtClean="0"/>
              <a:t>Employee flexibility - Access to a pool of qualified remote workers enables a center to easily add extra agents during a promotion or disaster recovery situation that causes an unexpected call spike. Also, remote workers are typically receptive to non-traditional</a:t>
            </a:r>
          </a:p>
          <a:p>
            <a:r>
              <a:rPr lang="en-US" sz="1200" b="0" dirty="0" smtClean="0"/>
              <a:t>hours such as part-time work or split shifts.</a:t>
            </a:r>
          </a:p>
          <a:p>
            <a:r>
              <a:rPr lang="en-US" sz="1200" b="0" dirty="0" smtClean="0"/>
              <a:t>Lower telecommunications costs - Routing calls over the IP network can dramatically reduce costs for both inbound and outbound calls.</a:t>
            </a:r>
          </a:p>
          <a:p>
            <a:r>
              <a:rPr lang="en-US" sz="1200" b="0" dirty="0" smtClean="0"/>
              <a:t>Improved productivity - Remote workers are generally more productive than on-site workers. A study </a:t>
            </a:r>
            <a:r>
              <a:rPr lang="en-US" sz="1200" b="0" dirty="0" smtClean="0"/>
              <a:t>showed </a:t>
            </a:r>
            <a:r>
              <a:rPr lang="en-US" sz="1200" b="0" dirty="0" smtClean="0"/>
              <a:t>that telecommuting increased employee productivity by 10% with employees typically gaining a full hour a </a:t>
            </a:r>
            <a:r>
              <a:rPr lang="en-US" sz="1200" b="0" dirty="0" smtClean="0"/>
              <a:t>day or </a:t>
            </a:r>
            <a:r>
              <a:rPr lang="en-US" sz="1200" b="0" dirty="0" smtClean="0"/>
              <a:t>even greater productivity gains.</a:t>
            </a:r>
          </a:p>
          <a:p>
            <a:r>
              <a:rPr lang="en-US" sz="1200" b="0" dirty="0" smtClean="0"/>
              <a:t>Better agent retention - Work-at-home options help to improve agent retention, reducing training costs (a major expense) and other overhead.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0AD7A-2E6A-426D-9086-C1CACCD6D41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0AD7A-2E6A-426D-9086-C1CACCD6D41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F2402-6269-437E-AF56-56CEE860D0E0}" type="slidenum">
              <a:rPr lang="en-US" smtClean="0">
                <a:latin typeface="Gill Sans"/>
                <a:sym typeface="Gill Sans"/>
              </a:rPr>
              <a:pPr/>
              <a:t>7</a:t>
            </a:fld>
            <a:endParaRPr lang="en-US" smtClean="0">
              <a:latin typeface="Gill Sans"/>
              <a:sym typeface="Gill San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3ED42-99E0-4689-B71C-5589F71D0A6D}" type="slidenum">
              <a:rPr lang="en-US" smtClean="0">
                <a:latin typeface="Gill Sans"/>
                <a:sym typeface="Gill Sans"/>
              </a:rPr>
              <a:pPr/>
              <a:t>8</a:t>
            </a:fld>
            <a:endParaRPr lang="en-US" smtClean="0">
              <a:latin typeface="Gill Sans"/>
              <a:sym typeface="Gill San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0AD7A-2E6A-426D-9086-C1CACCD6D41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9871-1351-4C2F-B1D0-78A3E7E6F829}" type="datetimeFigureOut">
              <a:rPr lang="en-US" smtClean="0"/>
              <a:pPr/>
              <a:t>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7586-FAD8-4F67-847C-B64EFB716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9871-1351-4C2F-B1D0-78A3E7E6F829}" type="datetimeFigureOut">
              <a:rPr lang="en-US" smtClean="0"/>
              <a:pPr/>
              <a:t>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7586-FAD8-4F67-847C-B64EFB716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363"/>
            <a:ext cx="83820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819275"/>
            <a:ext cx="8382000" cy="464978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449263" cy="268288"/>
          </a:xfrm>
        </p:spPr>
        <p:txBody>
          <a:bodyPr/>
          <a:lstStyle>
            <a:lvl1pPr>
              <a:defRPr/>
            </a:lvl1pPr>
          </a:lstStyle>
          <a:p>
            <a:fld id="{83E94DD1-363F-48F5-A579-D66D2AE9A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9871-1351-4C2F-B1D0-78A3E7E6F829}" type="datetimeFigureOut">
              <a:rPr lang="en-US" smtClean="0"/>
              <a:pPr/>
              <a:t>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7586-FAD8-4F67-847C-B64EFB716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9871-1351-4C2F-B1D0-78A3E7E6F829}" type="datetimeFigureOut">
              <a:rPr lang="en-US" smtClean="0"/>
              <a:pPr/>
              <a:t>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7586-FAD8-4F67-847C-B64EFB716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9871-1351-4C2F-B1D0-78A3E7E6F829}" type="datetimeFigureOut">
              <a:rPr lang="en-US" smtClean="0"/>
              <a:pPr/>
              <a:t>1/19/2010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7586-FAD8-4F67-847C-B64EFB716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9871-1351-4C2F-B1D0-78A3E7E6F829}" type="datetimeFigureOut">
              <a:rPr lang="en-US" smtClean="0"/>
              <a:pPr/>
              <a:t>1/19/2010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7586-FAD8-4F67-847C-B64EFB716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9871-1351-4C2F-B1D0-78A3E7E6F829}" type="datetimeFigureOut">
              <a:rPr lang="en-US" smtClean="0"/>
              <a:pPr/>
              <a:t>1/19/2010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7586-FAD8-4F67-847C-B64EFB716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9871-1351-4C2F-B1D0-78A3E7E6F829}" type="datetimeFigureOut">
              <a:rPr lang="en-US" smtClean="0"/>
              <a:pPr/>
              <a:t>1/19/2010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7586-FAD8-4F67-847C-B64EFB716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9871-1351-4C2F-B1D0-78A3E7E6F829}" type="datetimeFigureOut">
              <a:rPr lang="en-US" smtClean="0"/>
              <a:pPr/>
              <a:t>1/19/2010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7586-FAD8-4F67-847C-B64EFB716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9871-1351-4C2F-B1D0-78A3E7E6F829}" type="datetimeFigureOut">
              <a:rPr lang="en-US" smtClean="0"/>
              <a:pPr/>
              <a:t>1/19/2010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7586-FAD8-4F67-847C-B64EFB716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E9871-1351-4C2F-B1D0-78A3E7E6F829}" type="datetimeFigureOut">
              <a:rPr lang="en-US" smtClean="0"/>
              <a:pPr/>
              <a:t>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27586-FAD8-4F67-847C-B64EFB7161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3clogic.com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diagramLayout" Target="../diagrams/layout5.xml"/><Relationship Id="rId18" Type="http://schemas.openxmlformats.org/officeDocument/2006/relationships/image" Target="../media/image38.jpeg"/><Relationship Id="rId3" Type="http://schemas.openxmlformats.org/officeDocument/2006/relationships/diagramData" Target="../diagrams/data4.xml"/><Relationship Id="rId21" Type="http://schemas.openxmlformats.org/officeDocument/2006/relationships/diagramQuickStyle" Target="../diagrams/quickStyle6.xml"/><Relationship Id="rId7" Type="http://schemas.microsoft.com/office/2007/relationships/diagramDrawing" Target="../diagrams/drawing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6" Type="http://schemas.microsoft.com/office/2007/relationships/diagramDrawing" Target="../diagrams/drawing5.xml"/><Relationship Id="rId20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6.png"/><Relationship Id="rId5" Type="http://schemas.openxmlformats.org/officeDocument/2006/relationships/diagramQuickStyle" Target="../diagrams/quickStyle4.xml"/><Relationship Id="rId15" Type="http://schemas.openxmlformats.org/officeDocument/2006/relationships/diagramColors" Target="../diagrams/colors5.xml"/><Relationship Id="rId23" Type="http://schemas.microsoft.com/office/2007/relationships/diagramDrawing" Target="../diagrams/drawing6.xml"/><Relationship Id="rId10" Type="http://schemas.openxmlformats.org/officeDocument/2006/relationships/image" Target="../media/image35.png"/><Relationship Id="rId19" Type="http://schemas.openxmlformats.org/officeDocument/2006/relationships/diagramData" Target="../diagrams/data6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png"/><Relationship Id="rId14" Type="http://schemas.openxmlformats.org/officeDocument/2006/relationships/diagramQuickStyle" Target="../diagrams/quickStyle5.xml"/><Relationship Id="rId22" Type="http://schemas.openxmlformats.org/officeDocument/2006/relationships/diagramColors" Target="../diagrams/colors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diagramLayout" Target="../diagrams/layout2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7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648200"/>
            <a:ext cx="3476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2057400"/>
            <a:ext cx="9144000" cy="2362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0" y="2133600"/>
            <a:ext cx="502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Building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an Infrastructure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for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At-Home Agents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nternational-call-center-employe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2057400"/>
            <a:ext cx="3810000" cy="23495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4648200"/>
            <a:ext cx="3886200" cy="1981200"/>
          </a:xfrm>
          <a:prstGeom prst="rect">
            <a:avLst/>
          </a:prstGeom>
        </p:spPr>
        <p:txBody>
          <a:bodyPr/>
          <a:lstStyle/>
          <a:p>
            <a:pPr marL="654050" marR="0" lvl="0" indent="-4445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Presented by 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hlinkClick r:id="rId5"/>
            </a:endParaRPr>
          </a:p>
          <a:p>
            <a:pPr marL="654050" marR="0" lvl="0" indent="-4445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www.3clogic.com</a:t>
            </a:r>
          </a:p>
          <a:p>
            <a:pPr marL="654050" marR="0" lvl="0" indent="-4445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Mohita Chawla</a:t>
            </a:r>
          </a:p>
          <a:p>
            <a:pPr marL="654050" marR="0" lvl="0" indent="-4445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Director- Business Development</a:t>
            </a:r>
          </a:p>
          <a:p>
            <a:pPr marL="654050" marR="0" lvl="0" indent="-4445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 smtClean="0"/>
              <a:t>mchawla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@3clogic.com</a:t>
            </a:r>
          </a:p>
          <a:p>
            <a:pPr marL="652463" indent="-442913">
              <a:lnSpc>
                <a:spcPct val="80000"/>
              </a:lnSpc>
            </a:pPr>
            <a:r>
              <a:rPr lang="en-US" sz="1600" dirty="0" smtClean="0"/>
              <a:t>1-877-462-6021</a:t>
            </a:r>
          </a:p>
          <a:p>
            <a:pPr marL="654050" marR="0" lvl="0" indent="-4445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4050" marR="0" lvl="0" indent="-4445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6688" y="5715000"/>
            <a:ext cx="8977312" cy="973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 = Eliminate Call Center Complexity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447800"/>
            <a:ext cx="30289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5814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4419600"/>
            <a:ext cx="5715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2238" indent="-122238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Tahoma" pitchFamily="34" charset="0"/>
                <a:cs typeface="Tahoma" pitchFamily="34" charset="0"/>
              </a:rPr>
              <a:t>Solution moves Telephony 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Hardware and Switches in call  centers to a software as a service (SaaS) model</a:t>
            </a:r>
          </a:p>
          <a:p>
            <a:pPr marL="122238" indent="-122238">
              <a:buFont typeface="Arial" pitchFamily="34" charset="0"/>
              <a:buChar char="•"/>
              <a:defRPr/>
            </a:pP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 marL="122238" indent="-122238">
              <a:buFont typeface="Arial" pitchFamily="34" charset="0"/>
              <a:buChar char="•"/>
              <a:defRPr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Contact centers are set up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is easy at 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a fraction of the cost of traditional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solutions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9" name="Straight Arrow Connector 7"/>
          <p:cNvCxnSpPr>
            <a:cxnSpLocks noChangeShapeType="1"/>
          </p:cNvCxnSpPr>
          <p:nvPr/>
        </p:nvCxnSpPr>
        <p:spPr bwMode="auto">
          <a:xfrm>
            <a:off x="4876800" y="2667000"/>
            <a:ext cx="914400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4800600" y="4038600"/>
            <a:ext cx="1828800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1" name="Straight Connector 11"/>
          <p:cNvCxnSpPr>
            <a:cxnSpLocks noChangeShapeType="1"/>
          </p:cNvCxnSpPr>
          <p:nvPr/>
        </p:nvCxnSpPr>
        <p:spPr bwMode="auto">
          <a:xfrm flipV="1">
            <a:off x="5486400" y="1295400"/>
            <a:ext cx="3581400" cy="2286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" name="Straight Connector 13"/>
          <p:cNvCxnSpPr>
            <a:cxnSpLocks noChangeShapeType="1"/>
          </p:cNvCxnSpPr>
          <p:nvPr/>
        </p:nvCxnSpPr>
        <p:spPr bwMode="auto">
          <a:xfrm>
            <a:off x="5334000" y="1295400"/>
            <a:ext cx="3810000" cy="23622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Simplicity in </a:t>
            </a:r>
            <a:r>
              <a:rPr lang="en-US" sz="3200" b="1" u="sng" dirty="0" err="1" smtClean="0"/>
              <a:t>SaaS</a:t>
            </a:r>
            <a:r>
              <a:rPr lang="en-US" sz="3200" b="1" u="sng" dirty="0" smtClean="0"/>
              <a:t> 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1200"/>
            <a:ext cx="9144000" cy="2743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0" y="2133600"/>
            <a:ext cx="563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DESIGN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and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IMPLEMENTATION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For  Home-Based Agents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u="sng" dirty="0" smtClean="0"/>
              <a:t>Essentials for Remote Agent Implementation</a:t>
            </a:r>
            <a:br>
              <a:rPr lang="en-US" sz="3200" u="sng" dirty="0" smtClean="0"/>
            </a:br>
            <a:endParaRPr lang="en-US" sz="3200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21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Network Connectivity </a:t>
            </a:r>
          </a:p>
          <a:p>
            <a:r>
              <a:rPr lang="en-US" sz="2000" dirty="0" smtClean="0"/>
              <a:t>Telecom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Traditional Options – PSTN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Newer Options – SIP Lines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Think outside the box – Skype, Google Voice</a:t>
            </a:r>
          </a:p>
          <a:p>
            <a:pPr>
              <a:buNone/>
            </a:pPr>
            <a:endParaRPr lang="en-US" sz="2000" dirty="0" smtClean="0"/>
          </a:p>
          <a:p>
            <a:pPr marL="514350" indent="-514350"/>
            <a:r>
              <a:rPr lang="en-US" sz="2000" dirty="0" smtClean="0"/>
              <a:t>Broadband connection</a:t>
            </a:r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r>
              <a:rPr lang="en-US" sz="2000" dirty="0" smtClean="0"/>
              <a:t>2.  Security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Traditional – Firewall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New Option – Protocols, IP Sec VPN Tunneling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3. Call-Handling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Traditional options –PBX, Hard Phone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New Options – Soft phone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Think outside the box – Virtual PBX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4. Reporting Applications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Traditional options –Supervisors at single location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New Options – Supervisors geographically distributed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Project Implementation</a:t>
            </a:r>
            <a:endParaRPr lang="en-US" sz="3200" b="1" u="sng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685800"/>
          <a:ext cx="84582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lum bright="-2000"/>
          </a:blip>
          <a:srcRect/>
          <a:stretch>
            <a:fillRect/>
          </a:stretch>
        </p:blipFill>
        <p:spPr bwMode="auto">
          <a:xfrm>
            <a:off x="6691746" y="3276599"/>
            <a:ext cx="2216727" cy="107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 cstate="print">
            <a:lum bright="-2000"/>
          </a:blip>
          <a:srcRect/>
          <a:stretch>
            <a:fillRect/>
          </a:stretch>
        </p:blipFill>
        <p:spPr bwMode="auto">
          <a:xfrm>
            <a:off x="595746" y="3276599"/>
            <a:ext cx="2078182" cy="114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0" cstate="print">
            <a:lum bright="-2000"/>
          </a:blip>
          <a:srcRect/>
          <a:stretch>
            <a:fillRect/>
          </a:stretch>
        </p:blipFill>
        <p:spPr bwMode="auto">
          <a:xfrm>
            <a:off x="2743200" y="3276599"/>
            <a:ext cx="187036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1" cstate="print">
            <a:lum bright="-2000"/>
          </a:blip>
          <a:srcRect/>
          <a:stretch>
            <a:fillRect/>
          </a:stretch>
        </p:blipFill>
        <p:spPr bwMode="auto">
          <a:xfrm>
            <a:off x="4682837" y="3276599"/>
            <a:ext cx="1939636" cy="114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676400" y="5029200"/>
            <a:ext cx="2376921" cy="759968"/>
          </a:xfrm>
          <a:prstGeom prst="homePlat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SUPERVISOR </a:t>
            </a:r>
          </a:p>
          <a:p>
            <a:pPr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FUNCTIONS</a:t>
            </a: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</p:nvPr>
        </p:nvGraphicFramePr>
        <p:xfrm>
          <a:off x="665019" y="4424082"/>
          <a:ext cx="8104909" cy="458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70964" y="4876799"/>
            <a:ext cx="2216727" cy="11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eport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80164" y="4876799"/>
            <a:ext cx="2563091" cy="1150844"/>
          </a:xfrm>
          <a:prstGeom prst="rect">
            <a:avLst/>
          </a:prstGeom>
          <a:noFill/>
          <a:ln w="38100" cap="sq">
            <a:solidFill>
              <a:srgbClr val="0070C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</p:spPr>
      </p:pic>
      <p:graphicFrame>
        <p:nvGraphicFramePr>
          <p:cNvPr id="13" name="Content Placeholder 3"/>
          <p:cNvGraphicFramePr>
            <a:graphicFrameLocks/>
          </p:cNvGraphicFramePr>
          <p:nvPr/>
        </p:nvGraphicFramePr>
        <p:xfrm>
          <a:off x="3622964" y="6095999"/>
          <a:ext cx="5264727" cy="481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4" name="Rounded Rectangle 13"/>
          <p:cNvSpPr/>
          <p:nvPr/>
        </p:nvSpPr>
        <p:spPr bwMode="auto">
          <a:xfrm>
            <a:off x="6622473" y="2877670"/>
            <a:ext cx="2286000" cy="3980330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lgDash"/>
            <a:round/>
            <a:headEnd type="none" w="med" len="med"/>
            <a:tailEnd type="none" w="med" len="med"/>
          </a:ln>
          <a:effectLst>
            <a:glow rad="101600">
              <a:srgbClr val="FFC000">
                <a:alpha val="60000"/>
              </a:srgbClr>
            </a:glow>
          </a:effectLst>
        </p:spPr>
        <p:txBody>
          <a:bodyPr lIns="82058" tIns="41029" rIns="82058" bIns="41029"/>
          <a:lstStyle/>
          <a:p>
            <a:pPr algn="ctr">
              <a:defRPr/>
            </a:pPr>
            <a:endParaRPr lang="en-US" sz="3900" dirty="0">
              <a:latin typeface="Gill Sans" pitchFamily="-111" charset="0"/>
              <a:sym typeface="Gill Sans" pitchFamily="-111" charset="0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6691746" y="2272552"/>
            <a:ext cx="2216727" cy="759968"/>
          </a:xfrm>
          <a:prstGeom prst="homePlate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AGENT</a:t>
            </a:r>
          </a:p>
          <a:p>
            <a:pPr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57400"/>
            <a:ext cx="9144000" cy="2362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0" y="2590800"/>
            <a:ext cx="502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REPORTING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Management And Analytics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Reporting</a:t>
            </a:r>
            <a:endParaRPr lang="en-US" sz="3200" b="1" u="sng" dirty="0"/>
          </a:p>
        </p:txBody>
      </p:sp>
      <p:pic>
        <p:nvPicPr>
          <p:cNvPr id="4" name="Picture 2" descr="C:\Users\Dell\Desktop\3CLogic\SEO\Screenshots\New Folder\R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2883"/>
            <a:ext cx="2895600" cy="1854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Dell\Desktop\3CLogic\SEO\Screenshots\11. Actual Talktime Repor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133601"/>
            <a:ext cx="2743200" cy="1751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Dell\Desktop\3CLogic\SEO\Screenshots\New Folder\L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447800"/>
            <a:ext cx="2895600" cy="217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52400" y="12954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TIME ANALYTICS  -CALLS,CAMPAIGNS AND AGENTS</a:t>
            </a:r>
            <a:endParaRPr lang="en-US" dirty="0"/>
          </a:p>
        </p:txBody>
      </p:sp>
      <p:pic>
        <p:nvPicPr>
          <p:cNvPr id="9" name="Picture 2" descr="C:\Users\Dell\Desktop\3CLogic\SEO\Screenshots\New Folder\R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419600"/>
            <a:ext cx="22860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4267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HISTORICAL ANALYTICS- RECORDING, EXPORTABLE FILES ON CAMPAIGNS, AGENTS, CDR’s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876800"/>
            <a:ext cx="2133600" cy="1641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42E43-2215-4584-9B3E-D0E4490E2870}" type="slidenum">
              <a:rPr lang="en-US"/>
              <a:pPr/>
              <a:t>16</a:t>
            </a:fld>
            <a:endParaRPr lang="en-US"/>
          </a:p>
        </p:txBody>
      </p:sp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6804025" y="5930900"/>
            <a:ext cx="2197100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6810375" y="5930900"/>
            <a:ext cx="2047875" cy="812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33399"/>
            <a:ext cx="8382000" cy="944563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Case Study MRJunction</a:t>
            </a:r>
            <a:r>
              <a:rPr lang="en-US" sz="3200" b="1" u="sng" dirty="0"/>
              <a:t/>
            </a:r>
            <a:br>
              <a:rPr lang="en-US" sz="3200" b="1" u="sng" dirty="0"/>
            </a:br>
            <a:endParaRPr lang="en-US" sz="3200" b="1" u="sng" dirty="0"/>
          </a:p>
        </p:txBody>
      </p:sp>
      <p:sp>
        <p:nvSpPr>
          <p:cNvPr id="333856" name="Line 32"/>
          <p:cNvSpPr>
            <a:spLocks noChangeShapeType="1"/>
          </p:cNvSpPr>
          <p:nvPr/>
        </p:nvSpPr>
        <p:spPr bwMode="auto">
          <a:xfrm>
            <a:off x="4876800" y="1828801"/>
            <a:ext cx="76200" cy="685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7763"/>
            <a:ext cx="8991600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096962"/>
            <a:ext cx="9144000" cy="655638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Agenda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1752600"/>
            <a:ext cx="6858000" cy="533400"/>
          </a:xfrm>
          <a:prstGeom prst="homePlate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DRIVERS</a:t>
            </a:r>
            <a:r>
              <a:rPr lang="en-US" b="1" dirty="0" smtClean="0"/>
              <a:t> for home- based agents</a:t>
            </a:r>
          </a:p>
        </p:txBody>
      </p:sp>
      <p:sp>
        <p:nvSpPr>
          <p:cNvPr id="8" name="Pentagon 7"/>
          <p:cNvSpPr/>
          <p:nvPr/>
        </p:nvSpPr>
        <p:spPr>
          <a:xfrm>
            <a:off x="0" y="2286000"/>
            <a:ext cx="6858000" cy="533400"/>
          </a:xfrm>
          <a:prstGeom prst="homePlate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Identifying  the </a:t>
            </a:r>
            <a:r>
              <a:rPr lang="en-US" b="1" dirty="0" smtClean="0">
                <a:solidFill>
                  <a:srgbClr val="FF0000"/>
                </a:solidFill>
              </a:rPr>
              <a:t>RIGHT MODEL </a:t>
            </a:r>
            <a:r>
              <a:rPr lang="en-US" b="1" dirty="0" smtClean="0"/>
              <a:t>for your needs</a:t>
            </a:r>
            <a:endParaRPr lang="en-US" b="1" dirty="0"/>
          </a:p>
        </p:txBody>
      </p:sp>
      <p:sp>
        <p:nvSpPr>
          <p:cNvPr id="9" name="Pentagon 8"/>
          <p:cNvSpPr/>
          <p:nvPr/>
        </p:nvSpPr>
        <p:spPr>
          <a:xfrm>
            <a:off x="0" y="2819400"/>
            <a:ext cx="6858000" cy="533400"/>
          </a:xfrm>
          <a:prstGeom prst="homePlate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DESIGN</a:t>
            </a:r>
            <a:r>
              <a:rPr lang="en-US" b="1" dirty="0" smtClean="0"/>
              <a:t>  and </a:t>
            </a:r>
            <a:r>
              <a:rPr lang="en-US" b="1" dirty="0" smtClean="0">
                <a:solidFill>
                  <a:srgbClr val="FF0000"/>
                </a:solidFill>
              </a:rPr>
              <a:t>IMPLEMENTATION</a:t>
            </a:r>
            <a:endParaRPr lang="en-US" b="1" dirty="0" smtClean="0"/>
          </a:p>
        </p:txBody>
      </p:sp>
      <p:sp>
        <p:nvSpPr>
          <p:cNvPr id="11" name="Pentagon 10"/>
          <p:cNvSpPr/>
          <p:nvPr/>
        </p:nvSpPr>
        <p:spPr>
          <a:xfrm>
            <a:off x="0" y="3352800"/>
            <a:ext cx="6858000" cy="533400"/>
          </a:xfrm>
          <a:prstGeom prst="homePlate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REPORTING </a:t>
            </a:r>
            <a:r>
              <a:rPr lang="en-US" b="1" dirty="0" smtClean="0">
                <a:solidFill>
                  <a:schemeClr val="bg1"/>
                </a:solidFill>
              </a:rPr>
              <a:t>Management and Analytics</a:t>
            </a:r>
          </a:p>
        </p:txBody>
      </p:sp>
      <p:sp>
        <p:nvSpPr>
          <p:cNvPr id="13" name="Pentagon 12"/>
          <p:cNvSpPr/>
          <p:nvPr/>
        </p:nvSpPr>
        <p:spPr>
          <a:xfrm>
            <a:off x="0" y="3886200"/>
            <a:ext cx="6858000" cy="533400"/>
          </a:xfrm>
          <a:prstGeom prst="homePlate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CASE STUDY</a:t>
            </a:r>
            <a:r>
              <a:rPr lang="en-US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57400"/>
            <a:ext cx="9144000" cy="2362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0" y="2286000"/>
            <a:ext cx="502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DRIVERS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for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Home-Based Agents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Story Of “Jack And Jill” With Bill</a:t>
            </a:r>
            <a:endParaRPr lang="en-US" sz="3200" b="1" u="sng" dirty="0"/>
          </a:p>
        </p:txBody>
      </p:sp>
      <p:pic>
        <p:nvPicPr>
          <p:cNvPr id="6" name="Content Placeholder 5" descr="befunky_artwor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219200"/>
            <a:ext cx="2914650" cy="1701684"/>
          </a:xfrm>
        </p:spPr>
      </p:pic>
      <p:sp>
        <p:nvSpPr>
          <p:cNvPr id="8" name="Oval Callout 7"/>
          <p:cNvSpPr/>
          <p:nvPr/>
        </p:nvSpPr>
        <p:spPr>
          <a:xfrm>
            <a:off x="4800600" y="1295400"/>
            <a:ext cx="2590800" cy="838200"/>
          </a:xfrm>
          <a:prstGeom prst="wedgeEllipseCallout">
            <a:avLst>
              <a:gd name="adj1" fmla="val -118814"/>
              <a:gd name="adj2" fmla="val 3482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Hi I am Jill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819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$ 8- $10 per hour. </a:t>
            </a:r>
          </a:p>
          <a:p>
            <a:pPr algn="ctr"/>
            <a:r>
              <a:rPr lang="en-US" dirty="0" smtClean="0"/>
              <a:t>Incentives based on performance.</a:t>
            </a:r>
            <a:endParaRPr lang="en-US" dirty="0"/>
          </a:p>
        </p:txBody>
      </p:sp>
      <p:pic>
        <p:nvPicPr>
          <p:cNvPr id="10" name="Picture 9" descr="supervis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819400"/>
            <a:ext cx="2667000" cy="1911350"/>
          </a:xfrm>
          <a:prstGeom prst="rect">
            <a:avLst/>
          </a:prstGeom>
        </p:spPr>
      </p:pic>
      <p:pic>
        <p:nvPicPr>
          <p:cNvPr id="11" name="Picture 10" descr="executi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4114800"/>
            <a:ext cx="2343150" cy="2082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81600" y="4724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$ 25- $ 35 per hour. </a:t>
            </a:r>
          </a:p>
          <a:p>
            <a:pPr algn="ctr"/>
            <a:r>
              <a:rPr lang="en-US" dirty="0" smtClean="0"/>
              <a:t>Incentives based on agents performance.</a:t>
            </a:r>
            <a:endParaRPr lang="en-US" dirty="0"/>
          </a:p>
        </p:txBody>
      </p:sp>
      <p:sp>
        <p:nvSpPr>
          <p:cNvPr id="13" name="Oval Callout 12"/>
          <p:cNvSpPr/>
          <p:nvPr/>
        </p:nvSpPr>
        <p:spPr>
          <a:xfrm>
            <a:off x="3200400" y="3581400"/>
            <a:ext cx="2590800" cy="533400"/>
          </a:xfrm>
          <a:prstGeom prst="wedgeEllipseCallout">
            <a:avLst>
              <a:gd name="adj1" fmla="val 114549"/>
              <a:gd name="adj2" fmla="val -4007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Hey I am Jack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3352800" y="4495800"/>
            <a:ext cx="1828800" cy="838200"/>
          </a:xfrm>
          <a:prstGeom prst="wedgeEllipseCallout">
            <a:avLst>
              <a:gd name="adj1" fmla="val -118814"/>
              <a:gd name="adj2" fmla="val 3482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Hi I am Bill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6096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Bill is all about sales and customer satisfaction.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0" y="5486400"/>
            <a:ext cx="9144000" cy="6096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Diagram 15"/>
          <p:cNvGraphicFramePr/>
          <p:nvPr/>
        </p:nvGraphicFramePr>
        <p:xfrm>
          <a:off x="0" y="685800"/>
          <a:ext cx="6781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superviso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1600" y="3810000"/>
            <a:ext cx="1403497" cy="106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executiv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3810000"/>
            <a:ext cx="1219200" cy="967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5" descr="befunky_artwork.jpg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tretch>
            <a:fillRect/>
          </a:stretch>
        </p:blipFill>
        <p:spPr>
          <a:xfrm>
            <a:off x="2743200" y="685800"/>
            <a:ext cx="1524000" cy="10553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Drivers</a:t>
            </a:r>
            <a:endParaRPr lang="en-US" sz="3600" b="1" u="sng" dirty="0"/>
          </a:p>
        </p:txBody>
      </p:sp>
      <p:sp>
        <p:nvSpPr>
          <p:cNvPr id="17" name="TextBox 16"/>
          <p:cNvSpPr txBox="1"/>
          <p:nvPr/>
        </p:nvSpPr>
        <p:spPr>
          <a:xfrm rot="19307056">
            <a:off x="3719004" y="2638079"/>
            <a:ext cx="173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No IT Infrastructure 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71800" y="28956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Profit</a:t>
            </a:r>
            <a:endParaRPr lang="en-US" sz="1400" b="1" dirty="0"/>
          </a:p>
        </p:txBody>
      </p:sp>
      <p:sp>
        <p:nvSpPr>
          <p:cNvPr id="19" name="Folded Corner 18"/>
          <p:cNvSpPr/>
          <p:nvPr/>
        </p:nvSpPr>
        <p:spPr>
          <a:xfrm rot="781723">
            <a:off x="7089028" y="1856234"/>
            <a:ext cx="1736527" cy="3023405"/>
          </a:xfrm>
          <a:prstGeom prst="foldedCorner">
            <a:avLst>
              <a:gd name="adj" fmla="val 1954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@ HOME Agents</a:t>
            </a:r>
          </a:p>
          <a:p>
            <a:pPr algn="ctr">
              <a:buFont typeface="Wingdings" pitchFamily="2" charset="2"/>
              <a:buChar char="ü"/>
            </a:pPr>
            <a:r>
              <a:rPr lang="en-US" sz="1400" dirty="0" smtClean="0">
                <a:solidFill>
                  <a:sysClr val="windowText" lastClr="000000"/>
                </a:solidFill>
              </a:rPr>
              <a:t>Personal Computer</a:t>
            </a:r>
          </a:p>
          <a:p>
            <a:pPr algn="ctr">
              <a:buFont typeface="Wingdings" pitchFamily="2" charset="2"/>
              <a:buChar char="ü"/>
            </a:pPr>
            <a:r>
              <a:rPr lang="en-US" sz="1400" dirty="0" smtClean="0">
                <a:solidFill>
                  <a:sysClr val="windowText" lastClr="000000"/>
                </a:solidFill>
              </a:rPr>
              <a:t>Broadband  Connect ion</a:t>
            </a:r>
          </a:p>
          <a:p>
            <a:pPr algn="ctr">
              <a:buFont typeface="Wingdings" pitchFamily="2" charset="2"/>
              <a:buChar char="ü"/>
            </a:pPr>
            <a:r>
              <a:rPr lang="en-US" sz="1400" dirty="0" smtClean="0">
                <a:solidFill>
                  <a:sysClr val="windowText" lastClr="000000"/>
                </a:solidFill>
              </a:rPr>
              <a:t>USB HEADSET </a:t>
            </a:r>
          </a:p>
          <a:p>
            <a:pPr algn="ctr">
              <a:buFont typeface="Wingdings" pitchFamily="2" charset="2"/>
              <a:buChar char="ü"/>
            </a:pPr>
            <a:r>
              <a:rPr lang="en-US" sz="1400" dirty="0" smtClean="0">
                <a:solidFill>
                  <a:sysClr val="windowText" lastClr="000000"/>
                </a:solidFill>
              </a:rPr>
              <a:t>Training </a:t>
            </a:r>
          </a:p>
          <a:p>
            <a:pPr algn="ctr">
              <a:buFont typeface="Wingdings" pitchFamily="2" charset="2"/>
              <a:buChar char="ü"/>
            </a:pPr>
            <a:r>
              <a:rPr lang="en-US" sz="1400" dirty="0" smtClean="0">
                <a:solidFill>
                  <a:sysClr val="windowText" lastClr="000000"/>
                </a:solidFill>
              </a:rPr>
              <a:t>Call Center Software </a:t>
            </a:r>
          </a:p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/>
            </a:r>
            <a:br>
              <a:rPr lang="en-US" sz="1400" dirty="0" smtClean="0">
                <a:solidFill>
                  <a:sysClr val="windowText" lastClr="000000"/>
                </a:solidFill>
              </a:rPr>
            </a:br>
            <a:r>
              <a:rPr lang="en-US" sz="1400" dirty="0" smtClean="0">
                <a:solidFill>
                  <a:sysClr val="windowText" lastClr="000000"/>
                </a:solidFill>
              </a:rPr>
              <a:t>Sitting at home taking/making calls (PRICELEES)</a:t>
            </a:r>
          </a:p>
          <a:p>
            <a:pPr algn="ctr"/>
            <a:endParaRPr lang="en-US" sz="1400" dirty="0">
              <a:solidFill>
                <a:sysClr val="windowText" lastClr="000000"/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5334000"/>
            <a:ext cx="80486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5562600"/>
            <a:ext cx="14287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5562600"/>
            <a:ext cx="1371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562600"/>
            <a:ext cx="952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514600" y="3810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 smtClean="0"/>
              <a:t>Lower Telco  costs</a:t>
            </a:r>
          </a:p>
          <a:p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438400" y="3200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   Flexibility Scheduling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9800" y="2514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Retention</a:t>
            </a:r>
          </a:p>
          <a:p>
            <a:r>
              <a:rPr lang="en-US" sz="1400" b="1" dirty="0" smtClean="0"/>
              <a:t>Flexi Hours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57400"/>
            <a:ext cx="9144000" cy="2362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0" y="228600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Identifying the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RIGHT MODEL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u="sng" dirty="0" smtClean="0"/>
              <a:t>Premise Model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6698" y="2133600"/>
            <a:ext cx="4446445" cy="2590800"/>
            <a:chOff x="353" y="1408"/>
            <a:chExt cx="3983" cy="1624"/>
          </a:xfrm>
        </p:grpSpPr>
        <p:sp>
          <p:nvSpPr>
            <p:cNvPr id="21564" name="AutoShape 6"/>
            <p:cNvSpPr>
              <a:spLocks/>
            </p:cNvSpPr>
            <p:nvPr/>
          </p:nvSpPr>
          <p:spPr bwMode="auto">
            <a:xfrm>
              <a:off x="375" y="1408"/>
              <a:ext cx="3937" cy="1624"/>
            </a:xfrm>
            <a:prstGeom prst="roundRect">
              <a:avLst>
                <a:gd name="adj" fmla="val 7389"/>
              </a:avLst>
            </a:prstGeom>
            <a:noFill/>
            <a:ln w="25400">
              <a:solidFill>
                <a:srgbClr val="676767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/>
            </a:p>
          </p:txBody>
        </p:sp>
        <p:sp>
          <p:nvSpPr>
            <p:cNvPr id="21565" name="Rectangle 7"/>
            <p:cNvSpPr>
              <a:spLocks/>
            </p:cNvSpPr>
            <p:nvPr/>
          </p:nvSpPr>
          <p:spPr bwMode="auto">
            <a:xfrm>
              <a:off x="1751" y="1438"/>
              <a:ext cx="960" cy="2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700" b="1" dirty="0"/>
                <a:t>Data Center</a:t>
              </a:r>
            </a:p>
          </p:txBody>
        </p:sp>
        <p:pic>
          <p:nvPicPr>
            <p:cNvPr id="2156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" y="2077"/>
              <a:ext cx="402" cy="5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1567" name="Rectangle 9"/>
            <p:cNvSpPr>
              <a:spLocks/>
            </p:cNvSpPr>
            <p:nvPr/>
          </p:nvSpPr>
          <p:spPr bwMode="auto">
            <a:xfrm>
              <a:off x="353" y="2544"/>
              <a:ext cx="1159" cy="3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 b="1" dirty="0"/>
                <a:t>CRM Portal</a:t>
              </a:r>
            </a:p>
            <a:p>
              <a:pPr algn="ctr"/>
              <a:r>
                <a:rPr lang="en-US" sz="1200" b="1" dirty="0"/>
                <a:t> and Billing Server</a:t>
              </a:r>
            </a:p>
          </p:txBody>
        </p:sp>
        <p:sp>
          <p:nvSpPr>
            <p:cNvPr id="21568" name="Rectangle 10"/>
            <p:cNvSpPr>
              <a:spLocks/>
            </p:cNvSpPr>
            <p:nvPr/>
          </p:nvSpPr>
          <p:spPr bwMode="auto">
            <a:xfrm>
              <a:off x="1696" y="2544"/>
              <a:ext cx="912" cy="3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 b="1" dirty="0"/>
                <a:t>STUN Server</a:t>
              </a:r>
            </a:p>
          </p:txBody>
        </p:sp>
        <p:pic>
          <p:nvPicPr>
            <p:cNvPr id="2156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4" y="2016"/>
              <a:ext cx="399" cy="5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376" y="1776"/>
              <a:ext cx="960" cy="1105"/>
              <a:chOff x="3376" y="1776"/>
              <a:chExt cx="960" cy="1105"/>
            </a:xfrm>
          </p:grpSpPr>
          <p:pic>
            <p:nvPicPr>
              <p:cNvPr id="21580" name="Picture 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20" y="1776"/>
                <a:ext cx="400" cy="5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1581" name="Rectangle 14"/>
              <p:cNvSpPr>
                <a:spLocks/>
              </p:cNvSpPr>
              <p:nvPr/>
            </p:nvSpPr>
            <p:spPr bwMode="auto">
              <a:xfrm>
                <a:off x="3376" y="2544"/>
                <a:ext cx="960" cy="3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sz="1200" b="1" dirty="0"/>
                  <a:t>Telephony Servers</a:t>
                </a:r>
              </a:p>
            </p:txBody>
          </p:sp>
          <p:pic>
            <p:nvPicPr>
              <p:cNvPr id="21582" name="Picture 1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16" y="1872"/>
                <a:ext cx="400" cy="5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1583" name="Picture 1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712" y="1968"/>
                <a:ext cx="400" cy="5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1584" name="Picture 1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08" y="2064"/>
                <a:ext cx="400" cy="5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pic>
          <p:nvPicPr>
            <p:cNvPr id="21571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12" y="1872"/>
              <a:ext cx="400" cy="5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1572" name="Rectangle 19"/>
            <p:cNvSpPr>
              <a:spLocks/>
            </p:cNvSpPr>
            <p:nvPr/>
          </p:nvSpPr>
          <p:spPr bwMode="auto">
            <a:xfrm>
              <a:off x="976" y="2304"/>
              <a:ext cx="1200" cy="3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200" b="1" dirty="0"/>
                <a:t>SIP Server</a:t>
              </a:r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512" y="1824"/>
              <a:ext cx="960" cy="1105"/>
              <a:chOff x="3376" y="1776"/>
              <a:chExt cx="960" cy="1105"/>
            </a:xfrm>
          </p:grpSpPr>
          <p:pic>
            <p:nvPicPr>
              <p:cNvPr id="21575" name="Picture 2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20" y="1776"/>
                <a:ext cx="400" cy="5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1576" name="Rectangle 22"/>
              <p:cNvSpPr>
                <a:spLocks/>
              </p:cNvSpPr>
              <p:nvPr/>
            </p:nvSpPr>
            <p:spPr bwMode="auto">
              <a:xfrm>
                <a:off x="3376" y="2544"/>
                <a:ext cx="960" cy="3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sz="1200" b="1" dirty="0"/>
                  <a:t>Media Gateways</a:t>
                </a:r>
              </a:p>
            </p:txBody>
          </p:sp>
          <p:pic>
            <p:nvPicPr>
              <p:cNvPr id="21577" name="Picture 2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16" y="1872"/>
                <a:ext cx="400" cy="5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1578" name="Picture 2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712" y="1968"/>
                <a:ext cx="400" cy="5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1579" name="Picture 2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808" y="2064"/>
                <a:ext cx="400" cy="5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943600" y="3048000"/>
            <a:ext cx="2294659" cy="685800"/>
            <a:chOff x="5848" y="1600"/>
            <a:chExt cx="2057" cy="1417"/>
          </a:xfrm>
        </p:grpSpPr>
        <p:sp>
          <p:nvSpPr>
            <p:cNvPr id="21562" name="AutoShape 37"/>
            <p:cNvSpPr>
              <a:spLocks/>
            </p:cNvSpPr>
            <p:nvPr/>
          </p:nvSpPr>
          <p:spPr bwMode="auto">
            <a:xfrm>
              <a:off x="5848" y="1600"/>
              <a:ext cx="2057" cy="1417"/>
            </a:xfrm>
            <a:prstGeom prst="roundRect">
              <a:avLst>
                <a:gd name="adj" fmla="val 8472"/>
              </a:avLst>
            </a:prstGeom>
            <a:noFill/>
            <a:ln w="25400">
              <a:solidFill>
                <a:srgbClr val="676767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/>
            </a:p>
          </p:txBody>
        </p:sp>
        <p:sp>
          <p:nvSpPr>
            <p:cNvPr id="21563" name="Rectangle 38"/>
            <p:cNvSpPr>
              <a:spLocks/>
            </p:cNvSpPr>
            <p:nvPr/>
          </p:nvSpPr>
          <p:spPr bwMode="auto">
            <a:xfrm>
              <a:off x="6370" y="2158"/>
              <a:ext cx="988" cy="2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500" b="1" dirty="0" smtClean="0"/>
                <a:t>VoIP </a:t>
              </a:r>
              <a:r>
                <a:rPr lang="en-US" sz="1500" b="1" dirty="0"/>
                <a:t>Network</a:t>
              </a:r>
            </a:p>
          </p:txBody>
        </p:sp>
      </p:grpSp>
      <p:sp>
        <p:nvSpPr>
          <p:cNvPr id="21511" name="Line 69"/>
          <p:cNvSpPr>
            <a:spLocks noChangeShapeType="1"/>
          </p:cNvSpPr>
          <p:nvPr/>
        </p:nvSpPr>
        <p:spPr bwMode="auto">
          <a:xfrm>
            <a:off x="4724400" y="3352800"/>
            <a:ext cx="12192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lIns="64277" tIns="32139" rIns="64277" bIns="32139"/>
          <a:lstStyle/>
          <a:p>
            <a:endParaRPr lang="en-US"/>
          </a:p>
        </p:txBody>
      </p:sp>
      <p:sp>
        <p:nvSpPr>
          <p:cNvPr id="21512" name="Line 70"/>
          <p:cNvSpPr>
            <a:spLocks noChangeShapeType="1"/>
          </p:cNvSpPr>
          <p:nvPr/>
        </p:nvSpPr>
        <p:spPr bwMode="auto">
          <a:xfrm>
            <a:off x="4724400" y="4191000"/>
            <a:ext cx="1752600" cy="9906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64277" tIns="32139" rIns="64277" bIns="32139"/>
          <a:lstStyle/>
          <a:p>
            <a:endParaRPr lang="en-US"/>
          </a:p>
        </p:txBody>
      </p:sp>
      <p:sp>
        <p:nvSpPr>
          <p:cNvPr id="21513" name="Text Box 71"/>
          <p:cNvSpPr txBox="1">
            <a:spLocks/>
          </p:cNvSpPr>
          <p:nvPr/>
        </p:nvSpPr>
        <p:spPr bwMode="auto">
          <a:xfrm>
            <a:off x="5105400" y="3200400"/>
            <a:ext cx="562620" cy="26496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64277" tIns="32139" rIns="64277" bIns="32139">
            <a:spAutoFit/>
          </a:bodyPr>
          <a:lstStyle/>
          <a:p>
            <a:pPr algn="ctr"/>
            <a:r>
              <a:rPr lang="en-US" sz="1300" dirty="0"/>
              <a:t>Media</a:t>
            </a:r>
          </a:p>
        </p:txBody>
      </p:sp>
      <p:sp>
        <p:nvSpPr>
          <p:cNvPr id="21515" name="Line 73"/>
          <p:cNvSpPr>
            <a:spLocks noChangeShapeType="1"/>
          </p:cNvSpPr>
          <p:nvPr/>
        </p:nvSpPr>
        <p:spPr bwMode="auto">
          <a:xfrm rot="16200000" flipH="1" flipV="1">
            <a:off x="5448299" y="1409702"/>
            <a:ext cx="609601" cy="2057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lIns="64277" tIns="32139" rIns="64277" bIns="32139"/>
          <a:lstStyle/>
          <a:p>
            <a:endParaRPr lang="en-US"/>
          </a:p>
        </p:txBody>
      </p:sp>
      <p:sp>
        <p:nvSpPr>
          <p:cNvPr id="21520" name="Text Box 77"/>
          <p:cNvSpPr txBox="1">
            <a:spLocks/>
          </p:cNvSpPr>
          <p:nvPr/>
        </p:nvSpPr>
        <p:spPr bwMode="auto">
          <a:xfrm>
            <a:off x="5410200" y="2362200"/>
            <a:ext cx="562620" cy="26496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square" lIns="64277" tIns="32139" rIns="64277" bIns="32139">
            <a:spAutoFit/>
          </a:bodyPr>
          <a:lstStyle/>
          <a:p>
            <a:pPr algn="ctr"/>
            <a:r>
              <a:rPr lang="en-US" sz="1300" dirty="0"/>
              <a:t>Media</a:t>
            </a:r>
          </a:p>
        </p:txBody>
      </p:sp>
      <p:sp>
        <p:nvSpPr>
          <p:cNvPr id="21521" name="Line 78"/>
          <p:cNvSpPr>
            <a:spLocks noChangeShapeType="1"/>
          </p:cNvSpPr>
          <p:nvPr/>
        </p:nvSpPr>
        <p:spPr bwMode="auto">
          <a:xfrm>
            <a:off x="4724400" y="3886200"/>
            <a:ext cx="1752600" cy="914401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lIns="64277" tIns="32139" rIns="64277" bIns="32139"/>
          <a:lstStyle/>
          <a:p>
            <a:endParaRPr lang="en-US"/>
          </a:p>
        </p:txBody>
      </p:sp>
      <p:sp>
        <p:nvSpPr>
          <p:cNvPr id="21522" name="Line 80"/>
          <p:cNvSpPr>
            <a:spLocks noChangeShapeType="1"/>
          </p:cNvSpPr>
          <p:nvPr/>
        </p:nvSpPr>
        <p:spPr bwMode="auto">
          <a:xfrm flipV="1">
            <a:off x="4648200" y="1752600"/>
            <a:ext cx="2133600" cy="6858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64277" tIns="32139" rIns="64277" bIns="32139"/>
          <a:lstStyle/>
          <a:p>
            <a:endParaRPr lang="en-US"/>
          </a:p>
        </p:txBody>
      </p:sp>
      <p:sp>
        <p:nvSpPr>
          <p:cNvPr id="21523" name="Text Box 81"/>
          <p:cNvSpPr txBox="1">
            <a:spLocks/>
          </p:cNvSpPr>
          <p:nvPr/>
        </p:nvSpPr>
        <p:spPr bwMode="auto">
          <a:xfrm>
            <a:off x="5029200" y="4038600"/>
            <a:ext cx="562620" cy="26496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64277" tIns="32139" rIns="64277" bIns="32139">
            <a:spAutoFit/>
          </a:bodyPr>
          <a:lstStyle/>
          <a:p>
            <a:pPr algn="ctr"/>
            <a:r>
              <a:rPr lang="en-US" sz="1300" dirty="0"/>
              <a:t>Media</a:t>
            </a:r>
          </a:p>
        </p:txBody>
      </p:sp>
      <p:sp>
        <p:nvSpPr>
          <p:cNvPr id="21524" name="Text Box 82"/>
          <p:cNvSpPr txBox="1">
            <a:spLocks/>
          </p:cNvSpPr>
          <p:nvPr/>
        </p:nvSpPr>
        <p:spPr bwMode="auto">
          <a:xfrm>
            <a:off x="5181600" y="4572000"/>
            <a:ext cx="735745" cy="26496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square" lIns="64277" tIns="32139" rIns="64277" bIns="32139">
            <a:spAutoFit/>
          </a:bodyPr>
          <a:lstStyle/>
          <a:p>
            <a:pPr algn="ctr"/>
            <a:r>
              <a:rPr lang="en-US" sz="1300" dirty="0"/>
              <a:t>Signaling</a:t>
            </a:r>
          </a:p>
        </p:txBody>
      </p:sp>
      <p:sp>
        <p:nvSpPr>
          <p:cNvPr id="21530" name="Line 88"/>
          <p:cNvSpPr>
            <a:spLocks noChangeShapeType="1"/>
          </p:cNvSpPr>
          <p:nvPr/>
        </p:nvSpPr>
        <p:spPr bwMode="auto">
          <a:xfrm flipH="1">
            <a:off x="7543800" y="1371600"/>
            <a:ext cx="588818" cy="15968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64277" tIns="32139" rIns="64277" bIns="32139"/>
          <a:lstStyle/>
          <a:p>
            <a:endParaRPr lang="en-US"/>
          </a:p>
        </p:txBody>
      </p:sp>
      <p:grpSp>
        <p:nvGrpSpPr>
          <p:cNvPr id="10" name="Group 90"/>
          <p:cNvGrpSpPr>
            <a:grpSpLocks/>
          </p:cNvGrpSpPr>
          <p:nvPr/>
        </p:nvGrpSpPr>
        <p:grpSpPr bwMode="auto">
          <a:xfrm>
            <a:off x="8001000" y="1600200"/>
            <a:ext cx="873125" cy="906276"/>
            <a:chOff x="5952" y="4224"/>
            <a:chExt cx="1033" cy="1256"/>
          </a:xfrm>
        </p:grpSpPr>
        <p:sp>
          <p:nvSpPr>
            <p:cNvPr id="21536" name="AutoShape 91"/>
            <p:cNvSpPr>
              <a:spLocks/>
            </p:cNvSpPr>
            <p:nvPr/>
          </p:nvSpPr>
          <p:spPr bwMode="auto">
            <a:xfrm>
              <a:off x="5952" y="4224"/>
              <a:ext cx="1033" cy="1256"/>
            </a:xfrm>
            <a:prstGeom prst="roundRect">
              <a:avLst>
                <a:gd name="adj" fmla="val 11625"/>
              </a:avLst>
            </a:prstGeom>
            <a:noFill/>
            <a:ln w="25400">
              <a:solidFill>
                <a:srgbClr val="676767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/>
            </a:p>
          </p:txBody>
        </p:sp>
        <p:pic>
          <p:nvPicPr>
            <p:cNvPr id="21537" name="Picture 9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63" y="4663"/>
              <a:ext cx="372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1538" name="Rectangle 93"/>
            <p:cNvSpPr>
              <a:spLocks/>
            </p:cNvSpPr>
            <p:nvPr/>
          </p:nvSpPr>
          <p:spPr bwMode="auto">
            <a:xfrm>
              <a:off x="6051" y="5208"/>
              <a:ext cx="886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000" dirty="0"/>
                <a:t>Remote Agent</a:t>
              </a:r>
            </a:p>
          </p:txBody>
        </p:sp>
      </p:grpSp>
      <p:sp>
        <p:nvSpPr>
          <p:cNvPr id="21533" name="Line 94"/>
          <p:cNvSpPr>
            <a:spLocks noChangeShapeType="1"/>
          </p:cNvSpPr>
          <p:nvPr/>
        </p:nvSpPr>
        <p:spPr bwMode="auto">
          <a:xfrm>
            <a:off x="8153400" y="1371600"/>
            <a:ext cx="430068" cy="159684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64277" tIns="32139" rIns="64277" bIns="32139"/>
          <a:lstStyle/>
          <a:p>
            <a:endParaRPr lang="en-US"/>
          </a:p>
        </p:txBody>
      </p:sp>
      <p:sp>
        <p:nvSpPr>
          <p:cNvPr id="21534" name="Line 95"/>
          <p:cNvSpPr>
            <a:spLocks noChangeShapeType="1"/>
          </p:cNvSpPr>
          <p:nvPr/>
        </p:nvSpPr>
        <p:spPr bwMode="auto">
          <a:xfrm>
            <a:off x="8229600" y="3429000"/>
            <a:ext cx="48202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lIns="64277" tIns="32139" rIns="64277" bIns="32139"/>
          <a:lstStyle/>
          <a:p>
            <a:endParaRPr lang="en-US"/>
          </a:p>
        </p:txBody>
      </p:sp>
      <p:sp>
        <p:nvSpPr>
          <p:cNvPr id="21535" name="Text Box 96"/>
          <p:cNvSpPr txBox="1">
            <a:spLocks/>
          </p:cNvSpPr>
          <p:nvPr/>
        </p:nvSpPr>
        <p:spPr bwMode="auto">
          <a:xfrm>
            <a:off x="8267989" y="2971800"/>
            <a:ext cx="876011" cy="47064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64277" tIns="32139" rIns="64277" bIns="32139">
            <a:spAutoFit/>
          </a:bodyPr>
          <a:lstStyle/>
          <a:p>
            <a:pPr algn="ctr"/>
            <a:r>
              <a:rPr lang="en-US" sz="1300" b="1" dirty="0"/>
              <a:t>To/From PSTN</a:t>
            </a:r>
          </a:p>
        </p:txBody>
      </p:sp>
      <p:grpSp>
        <p:nvGrpSpPr>
          <p:cNvPr id="81" name="Group 90"/>
          <p:cNvGrpSpPr>
            <a:grpSpLocks/>
          </p:cNvGrpSpPr>
          <p:nvPr/>
        </p:nvGrpSpPr>
        <p:grpSpPr bwMode="auto">
          <a:xfrm>
            <a:off x="6781800" y="1600183"/>
            <a:ext cx="873125" cy="609310"/>
            <a:chOff x="5952" y="4752"/>
            <a:chExt cx="1033" cy="913"/>
          </a:xfrm>
        </p:grpSpPr>
        <p:sp>
          <p:nvSpPr>
            <p:cNvPr id="82" name="AutoShape 91"/>
            <p:cNvSpPr>
              <a:spLocks/>
            </p:cNvSpPr>
            <p:nvPr/>
          </p:nvSpPr>
          <p:spPr bwMode="auto">
            <a:xfrm>
              <a:off x="5952" y="4752"/>
              <a:ext cx="1033" cy="913"/>
            </a:xfrm>
            <a:prstGeom prst="roundRect">
              <a:avLst>
                <a:gd name="adj" fmla="val 11625"/>
              </a:avLst>
            </a:prstGeom>
            <a:noFill/>
            <a:ln w="25400">
              <a:solidFill>
                <a:srgbClr val="676767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/>
            </a:p>
          </p:txBody>
        </p:sp>
        <p:pic>
          <p:nvPicPr>
            <p:cNvPr id="83" name="Picture 9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22" y="4858"/>
              <a:ext cx="372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84" name="Rectangle 93"/>
            <p:cNvSpPr>
              <a:spLocks/>
            </p:cNvSpPr>
            <p:nvPr/>
          </p:nvSpPr>
          <p:spPr bwMode="auto">
            <a:xfrm>
              <a:off x="6051" y="5208"/>
              <a:ext cx="886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000" dirty="0"/>
                <a:t>Remote Agent</a:t>
              </a:r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6477000" y="4419600"/>
            <a:ext cx="1981200" cy="899272"/>
            <a:chOff x="1344" y="4224"/>
            <a:chExt cx="3273" cy="1256"/>
          </a:xfrm>
        </p:grpSpPr>
        <p:sp>
          <p:nvSpPr>
            <p:cNvPr id="21554" name="AutoShape 50"/>
            <p:cNvSpPr>
              <a:spLocks/>
            </p:cNvSpPr>
            <p:nvPr/>
          </p:nvSpPr>
          <p:spPr bwMode="auto">
            <a:xfrm>
              <a:off x="1344" y="4224"/>
              <a:ext cx="3273" cy="1256"/>
            </a:xfrm>
            <a:prstGeom prst="roundRect">
              <a:avLst>
                <a:gd name="adj" fmla="val 9551"/>
              </a:avLst>
            </a:prstGeom>
            <a:noFill/>
            <a:ln w="25400">
              <a:solidFill>
                <a:srgbClr val="676767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/>
            </a:p>
          </p:txBody>
        </p:sp>
        <p:pic>
          <p:nvPicPr>
            <p:cNvPr id="21555" name="Picture 5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20" y="4663"/>
              <a:ext cx="37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556" name="Picture 5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39" y="4663"/>
              <a:ext cx="372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557" name="Picture 5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20" y="4663"/>
              <a:ext cx="37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558" name="Picture 5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41" y="4663"/>
              <a:ext cx="369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559" name="Picture 5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20" y="4663"/>
              <a:ext cx="370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1560" name="Picture 5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41" y="4663"/>
              <a:ext cx="369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1561" name="Rectangle 57"/>
            <p:cNvSpPr>
              <a:spLocks/>
            </p:cNvSpPr>
            <p:nvPr/>
          </p:nvSpPr>
          <p:spPr bwMode="auto">
            <a:xfrm>
              <a:off x="1828" y="5174"/>
              <a:ext cx="2426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400" dirty="0"/>
                <a:t>Contact Center Premises</a:t>
              </a:r>
            </a:p>
          </p:txBody>
        </p:sp>
      </p:grpSp>
      <p:sp>
        <p:nvSpPr>
          <p:cNvPr id="21519" name="Text Box 76"/>
          <p:cNvSpPr txBox="1">
            <a:spLocks/>
          </p:cNvSpPr>
          <p:nvPr/>
        </p:nvSpPr>
        <p:spPr bwMode="auto">
          <a:xfrm>
            <a:off x="5410200" y="1905000"/>
            <a:ext cx="735745" cy="26496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lIns="64277" tIns="32139" rIns="64277" bIns="32139">
            <a:spAutoFit/>
          </a:bodyPr>
          <a:lstStyle/>
          <a:p>
            <a:pPr algn="ctr"/>
            <a:r>
              <a:rPr lang="en-US" sz="1300" dirty="0"/>
              <a:t>Signaling</a:t>
            </a:r>
          </a:p>
        </p:txBody>
      </p:sp>
      <p:graphicFrame>
        <p:nvGraphicFramePr>
          <p:cNvPr id="85" name="Diagram 84"/>
          <p:cNvGraphicFramePr/>
          <p:nvPr/>
        </p:nvGraphicFramePr>
        <p:xfrm>
          <a:off x="762000" y="5029200"/>
          <a:ext cx="35814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7" name="Equal 86"/>
          <p:cNvSpPr/>
          <p:nvPr/>
        </p:nvSpPr>
        <p:spPr>
          <a:xfrm>
            <a:off x="4191000" y="5715000"/>
            <a:ext cx="609600" cy="381000"/>
          </a:xfrm>
          <a:prstGeom prst="mathEqual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876800" y="5562600"/>
            <a:ext cx="3886200" cy="886968"/>
            <a:chOff x="2262487" y="685797"/>
            <a:chExt cx="1868459" cy="886968"/>
          </a:xfrm>
        </p:grpSpPr>
        <p:sp>
          <p:nvSpPr>
            <p:cNvPr id="89" name="Rectangle 88"/>
            <p:cNvSpPr/>
            <p:nvPr/>
          </p:nvSpPr>
          <p:spPr>
            <a:xfrm>
              <a:off x="2262487" y="685797"/>
              <a:ext cx="1318912" cy="65836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Rectangle 89"/>
            <p:cNvSpPr/>
            <p:nvPr/>
          </p:nvSpPr>
          <p:spPr>
            <a:xfrm>
              <a:off x="2262487" y="914397"/>
              <a:ext cx="1868459" cy="658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0" rIns="85344" bIns="85344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Multiple servers on Call Center Location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</a:rPr>
                <a:t>Agents are connected using LAN/Limited connectivity</a:t>
              </a: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 lIns="35676" tIns="35676" rIns="35672" bIns="35676">
            <a:noAutofit/>
          </a:bodyPr>
          <a:lstStyle/>
          <a:p>
            <a:pPr eaLnBrk="1" hangingPunct="1"/>
            <a:r>
              <a:rPr lang="en-US" sz="3200" b="1" u="sng" dirty="0" smtClean="0"/>
              <a:t>Hosted Model</a:t>
            </a:r>
          </a:p>
        </p:txBody>
      </p:sp>
      <p:sp>
        <p:nvSpPr>
          <p:cNvPr id="27651" name="Rectangle 4"/>
          <p:cNvSpPr>
            <a:spLocks/>
          </p:cNvSpPr>
          <p:nvPr/>
        </p:nvSpPr>
        <p:spPr bwMode="auto">
          <a:xfrm>
            <a:off x="228601" y="2598225"/>
            <a:ext cx="1792865" cy="441784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911758" eaLnBrk="0" hangingPunct="0"/>
            <a:endParaRPr lang="en-US" sz="17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55" name="Rectangle 13"/>
          <p:cNvSpPr>
            <a:spLocks/>
          </p:cNvSpPr>
          <p:nvPr/>
        </p:nvSpPr>
        <p:spPr bwMode="auto">
          <a:xfrm>
            <a:off x="562485" y="3135327"/>
            <a:ext cx="82875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dirty="0">
                <a:latin typeface="Tahoma" pitchFamily="34" charset="0"/>
                <a:cs typeface="Tahoma" pitchFamily="34" charset="0"/>
              </a:rPr>
              <a:t>Headset</a:t>
            </a:r>
          </a:p>
        </p:txBody>
      </p:sp>
      <p:grpSp>
        <p:nvGrpSpPr>
          <p:cNvPr id="2" name="Group 28"/>
          <p:cNvGrpSpPr/>
          <p:nvPr/>
        </p:nvGrpSpPr>
        <p:grpSpPr>
          <a:xfrm>
            <a:off x="1828800" y="1981200"/>
            <a:ext cx="4626967" cy="1507471"/>
            <a:chOff x="2688234" y="1983722"/>
            <a:chExt cx="4626967" cy="150747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518295" y="2055394"/>
              <a:ext cx="600765" cy="733174"/>
              <a:chOff x="0" y="0"/>
              <a:chExt cx="576" cy="784"/>
            </a:xfrm>
          </p:grpSpPr>
          <p:sp>
            <p:nvSpPr>
              <p:cNvPr id="27667" name="AutoShape 6"/>
              <p:cNvSpPr>
                <a:spLocks/>
              </p:cNvSpPr>
              <p:nvPr/>
            </p:nvSpPr>
            <p:spPr bwMode="auto">
              <a:xfrm>
                <a:off x="0" y="0"/>
                <a:ext cx="576" cy="784"/>
              </a:xfrm>
              <a:prstGeom prst="roundRect">
                <a:avLst>
                  <a:gd name="adj" fmla="val 20833"/>
                </a:avLst>
              </a:prstGeom>
              <a:solidFill>
                <a:srgbClr val="CDCDCD"/>
              </a:solidFill>
              <a:ln w="25400">
                <a:solidFill>
                  <a:schemeClr val="tx1">
                    <a:alpha val="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defTabSz="911758" eaLnBrk="0" hangingPunct="0"/>
                <a:endParaRPr lang="en-US" sz="1700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668" name="AutoShape 7"/>
              <p:cNvSpPr>
                <a:spLocks/>
              </p:cNvSpPr>
              <p:nvPr/>
            </p:nvSpPr>
            <p:spPr bwMode="auto">
              <a:xfrm>
                <a:off x="200" y="288"/>
                <a:ext cx="168" cy="20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defTabSz="911758" eaLnBrk="0" hangingPunct="0"/>
                <a:endParaRPr lang="en-US" sz="1700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7653" name="AutoShape 8"/>
            <p:cNvSpPr>
              <a:spLocks/>
            </p:cNvSpPr>
            <p:nvPr/>
          </p:nvSpPr>
          <p:spPr bwMode="auto">
            <a:xfrm>
              <a:off x="3500479" y="2389083"/>
              <a:ext cx="2323585" cy="320763"/>
            </a:xfrm>
            <a:custGeom>
              <a:avLst/>
              <a:gdLst>
                <a:gd name="T0" fmla="*/ 0 w 21600"/>
                <a:gd name="T1" fmla="*/ 0 h 18056"/>
                <a:gd name="T2" fmla="*/ 21600 w 21600"/>
                <a:gd name="T3" fmla="*/ 18056 h 18056"/>
              </a:gdLst>
              <a:ahLst/>
              <a:cxnLst/>
              <a:rect l="T0" t="T1" r="T2" b="T3"/>
              <a:pathLst>
                <a:path w="21600" h="18056">
                  <a:moveTo>
                    <a:pt x="0" y="15505"/>
                  </a:moveTo>
                  <a:cubicBezTo>
                    <a:pt x="0" y="15505"/>
                    <a:pt x="3901" y="17661"/>
                    <a:pt x="4960" y="10453"/>
                  </a:cubicBezTo>
                  <a:cubicBezTo>
                    <a:pt x="6010" y="3311"/>
                    <a:pt x="8635" y="10453"/>
                    <a:pt x="8635" y="10453"/>
                  </a:cubicBezTo>
                  <a:cubicBezTo>
                    <a:pt x="8635" y="10453"/>
                    <a:pt x="9370" y="12630"/>
                    <a:pt x="9370" y="15417"/>
                  </a:cubicBezTo>
                  <a:cubicBezTo>
                    <a:pt x="9370" y="18205"/>
                    <a:pt x="12388" y="21253"/>
                    <a:pt x="13858" y="10453"/>
                  </a:cubicBezTo>
                  <a:cubicBezTo>
                    <a:pt x="15327" y="-347"/>
                    <a:pt x="21600" y="1"/>
                    <a:pt x="21600" y="1"/>
                  </a:cubicBezTo>
                </a:path>
              </a:pathLst>
            </a:custGeom>
            <a:noFill/>
            <a:ln w="8890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1758" eaLnBrk="0" hangingPunct="0"/>
              <a:endParaRPr lang="en-US" sz="1700" dirty="0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688234" y="1983722"/>
              <a:ext cx="832450" cy="878868"/>
              <a:chOff x="0" y="0"/>
              <a:chExt cx="800" cy="936"/>
            </a:xfrm>
          </p:grpSpPr>
          <p:sp>
            <p:nvSpPr>
              <p:cNvPr id="27664" name="AutoShape 10"/>
              <p:cNvSpPr>
                <a:spLocks/>
              </p:cNvSpPr>
              <p:nvPr/>
            </p:nvSpPr>
            <p:spPr bwMode="auto">
              <a:xfrm>
                <a:off x="0" y="0"/>
                <a:ext cx="800" cy="800"/>
              </a:xfrm>
              <a:prstGeom prst="roundRect">
                <a:avLst>
                  <a:gd name="adj" fmla="val 15000"/>
                </a:avLst>
              </a:prstGeom>
              <a:solidFill>
                <a:srgbClr val="9A9A9A"/>
              </a:solidFill>
              <a:ln w="25400">
                <a:solidFill>
                  <a:schemeClr val="tx1">
                    <a:alpha val="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defTabSz="911758" eaLnBrk="0" hangingPunct="0"/>
                <a:endParaRPr lang="en-US" sz="1700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665" name="AutoShape 11"/>
              <p:cNvSpPr>
                <a:spLocks/>
              </p:cNvSpPr>
              <p:nvPr/>
            </p:nvSpPr>
            <p:spPr bwMode="auto">
              <a:xfrm>
                <a:off x="80" y="80"/>
                <a:ext cx="648" cy="520"/>
              </a:xfrm>
              <a:prstGeom prst="roundRect">
                <a:avLst>
                  <a:gd name="adj" fmla="val 23074"/>
                </a:avLst>
              </a:prstGeom>
              <a:solidFill>
                <a:srgbClr val="FFFFFF"/>
              </a:solidFill>
              <a:ln w="25400">
                <a:solidFill>
                  <a:schemeClr val="tx1">
                    <a:alpha val="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defTabSz="911758" eaLnBrk="0" hangingPunct="0"/>
                <a:endParaRPr lang="en-US" sz="1700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666" name="AutoShape 12"/>
              <p:cNvSpPr>
                <a:spLocks/>
              </p:cNvSpPr>
              <p:nvPr/>
            </p:nvSpPr>
            <p:spPr bwMode="auto">
              <a:xfrm>
                <a:off x="0" y="824"/>
                <a:ext cx="800" cy="112"/>
              </a:xfrm>
              <a:prstGeom prst="roundRect">
                <a:avLst>
                  <a:gd name="adj" fmla="val 50000"/>
                </a:avLst>
              </a:prstGeom>
              <a:solidFill>
                <a:srgbClr val="9A9A9A"/>
              </a:solidFill>
              <a:ln w="25400">
                <a:solidFill>
                  <a:schemeClr val="tx1">
                    <a:alpha val="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defTabSz="911758" eaLnBrk="0" hangingPunct="0"/>
                <a:endParaRPr lang="en-US" sz="1700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7656" name="Rectangle 14"/>
            <p:cNvSpPr>
              <a:spLocks/>
            </p:cNvSpPr>
            <p:nvPr/>
          </p:nvSpPr>
          <p:spPr bwMode="auto">
            <a:xfrm>
              <a:off x="2938537" y="3131215"/>
              <a:ext cx="26449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dirty="0">
                  <a:latin typeface="Tahoma" pitchFamily="34" charset="0"/>
                  <a:cs typeface="Tahoma" pitchFamily="34" charset="0"/>
                </a:rPr>
                <a:t>PC</a:t>
              </a:r>
            </a:p>
          </p:txBody>
        </p:sp>
        <p:sp>
          <p:nvSpPr>
            <p:cNvPr id="27657" name="Rectangle 15"/>
            <p:cNvSpPr>
              <a:spLocks/>
            </p:cNvSpPr>
            <p:nvPr/>
          </p:nvSpPr>
          <p:spPr bwMode="auto">
            <a:xfrm>
              <a:off x="4323500" y="3064683"/>
              <a:ext cx="2991701" cy="4265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dirty="0">
                  <a:latin typeface="Tahoma" pitchFamily="34" charset="0"/>
                  <a:cs typeface="Tahoma" pitchFamily="34" charset="0"/>
                </a:rPr>
                <a:t>Broadband Internet</a:t>
              </a:r>
            </a:p>
          </p:txBody>
        </p:sp>
      </p:grpSp>
      <p:pic>
        <p:nvPicPr>
          <p:cNvPr id="2765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87" y="1905000"/>
            <a:ext cx="1107239" cy="1036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60" name="Text Box 18"/>
          <p:cNvSpPr txBox="1">
            <a:spLocks/>
          </p:cNvSpPr>
          <p:nvPr/>
        </p:nvSpPr>
        <p:spPr bwMode="auto">
          <a:xfrm>
            <a:off x="0" y="3962400"/>
            <a:ext cx="6112748" cy="123440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4223" tIns="32113" rIns="64223" bIns="32113">
            <a:spAutoFit/>
          </a:bodyPr>
          <a:lstStyle/>
          <a:p>
            <a:pPr>
              <a:buFontTx/>
              <a:buChar char="•"/>
            </a:pPr>
            <a:r>
              <a:rPr lang="en-US" sz="1900" dirty="0">
                <a:latin typeface="Tahoma" pitchFamily="34" charset="0"/>
                <a:cs typeface="Tahoma" pitchFamily="34" charset="0"/>
              </a:rPr>
              <a:t>No Servers on premise</a:t>
            </a:r>
          </a:p>
          <a:p>
            <a:pPr>
              <a:buFontTx/>
              <a:buChar char="•"/>
            </a:pPr>
            <a:r>
              <a:rPr lang="en-US" sz="1900" dirty="0">
                <a:latin typeface="Tahoma" pitchFamily="34" charset="0"/>
                <a:cs typeface="Tahoma" pitchFamily="34" charset="0"/>
              </a:rPr>
              <a:t>No Media Gateways on premise</a:t>
            </a:r>
          </a:p>
          <a:p>
            <a:pPr>
              <a:buFontTx/>
              <a:buChar char="•"/>
            </a:pPr>
            <a:r>
              <a:rPr lang="en-US" sz="1900" dirty="0">
                <a:latin typeface="Tahoma" pitchFamily="34" charset="0"/>
                <a:cs typeface="Tahoma" pitchFamily="34" charset="0"/>
              </a:rPr>
              <a:t>Agents can be anywhere </a:t>
            </a:r>
            <a:r>
              <a:rPr lang="en-US" sz="1900" dirty="0" smtClean="0">
                <a:latin typeface="Tahoma" pitchFamily="34" charset="0"/>
                <a:cs typeface="Tahoma" pitchFamily="34" charset="0"/>
              </a:rPr>
              <a:t>including working </a:t>
            </a:r>
            <a:r>
              <a:rPr lang="en-US" sz="1900" dirty="0">
                <a:latin typeface="Tahoma" pitchFamily="34" charset="0"/>
                <a:cs typeface="Tahoma" pitchFamily="34" charset="0"/>
              </a:rPr>
              <a:t>from home</a:t>
            </a:r>
          </a:p>
          <a:p>
            <a:pPr>
              <a:buFontTx/>
              <a:buChar char="•"/>
            </a:pPr>
            <a:r>
              <a:rPr lang="en-US" sz="1900" dirty="0" smtClean="0">
                <a:latin typeface="Tahoma" pitchFamily="34" charset="0"/>
                <a:cs typeface="Tahoma" pitchFamily="34" charset="0"/>
              </a:rPr>
              <a:t>Supervisors </a:t>
            </a:r>
            <a:r>
              <a:rPr lang="en-US" sz="1900" dirty="0">
                <a:latin typeface="Tahoma" pitchFamily="34" charset="0"/>
                <a:cs typeface="Tahoma" pitchFamily="34" charset="0"/>
              </a:rPr>
              <a:t>can be </a:t>
            </a:r>
            <a:r>
              <a:rPr lang="en-US" sz="1900" dirty="0" smtClean="0">
                <a:latin typeface="Tahoma" pitchFamily="34" charset="0"/>
                <a:cs typeface="Tahoma" pitchFamily="34" charset="0"/>
              </a:rPr>
              <a:t>anywhere</a:t>
            </a:r>
            <a:endParaRPr lang="en-US" sz="19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61" name="Text Box 19"/>
          <p:cNvSpPr txBox="1">
            <a:spLocks/>
          </p:cNvSpPr>
          <p:nvPr/>
        </p:nvSpPr>
        <p:spPr bwMode="auto">
          <a:xfrm>
            <a:off x="1219200" y="5486400"/>
            <a:ext cx="4227245" cy="3538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1344" tIns="45672" rIns="91344" bIns="45672">
            <a:spAutoFit/>
          </a:bodyPr>
          <a:lstStyle/>
          <a:p>
            <a:pPr defTabSz="911758" eaLnBrk="0" hangingPunct="0"/>
            <a:r>
              <a:rPr lang="en-US" sz="1700" b="1" u="sng" dirty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It Doesn’t Get Any Simpler Than This</a:t>
            </a:r>
          </a:p>
        </p:txBody>
      </p:sp>
      <p:sp>
        <p:nvSpPr>
          <p:cNvPr id="27663" name="TextBox 19"/>
          <p:cNvSpPr txBox="1">
            <a:spLocks noChangeArrowheads="1"/>
          </p:cNvSpPr>
          <p:nvPr/>
        </p:nvSpPr>
        <p:spPr bwMode="auto">
          <a:xfrm>
            <a:off x="3879273" y="6531629"/>
            <a:ext cx="859819" cy="25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US" sz="1100" dirty="0"/>
              <a:t>Confidential</a:t>
            </a:r>
          </a:p>
        </p:txBody>
      </p:sp>
      <p:grpSp>
        <p:nvGrpSpPr>
          <p:cNvPr id="5" name="Group 26"/>
          <p:cNvGrpSpPr/>
          <p:nvPr/>
        </p:nvGrpSpPr>
        <p:grpSpPr>
          <a:xfrm>
            <a:off x="5410200" y="1295400"/>
            <a:ext cx="3429000" cy="1905000"/>
            <a:chOff x="0" y="914400"/>
            <a:chExt cx="6705600" cy="4267200"/>
          </a:xfrm>
        </p:grpSpPr>
        <p:sp>
          <p:nvSpPr>
            <p:cNvPr id="21" name="Cloud 20"/>
            <p:cNvSpPr/>
            <p:nvPr/>
          </p:nvSpPr>
          <p:spPr>
            <a:xfrm>
              <a:off x="0" y="914400"/>
              <a:ext cx="6705600" cy="4267200"/>
            </a:xfrm>
            <a:prstGeom prst="cloud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1905000"/>
              <a:ext cx="1690687" cy="1526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71600" y="2209800"/>
              <a:ext cx="1295400" cy="118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0" y="1371600"/>
              <a:ext cx="1390650" cy="1457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3200" y="3124200"/>
              <a:ext cx="1504950" cy="150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Folded Corner 29"/>
          <p:cNvSpPr/>
          <p:nvPr/>
        </p:nvSpPr>
        <p:spPr>
          <a:xfrm rot="20982266">
            <a:off x="6096000" y="3505200"/>
            <a:ext cx="2743200" cy="2286000"/>
          </a:xfrm>
          <a:prstGeom prst="foldedCorner">
            <a:avLst>
              <a:gd name="adj" fmla="val 140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Distributed services and end points.</a:t>
            </a: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Shared applications/services.</a:t>
            </a: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Hosted anywhere on network</a:t>
            </a: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Standards based interfaces</a:t>
            </a:r>
          </a:p>
          <a:p>
            <a:pPr algn="ctr">
              <a:buFont typeface="Arial" pitchFamily="34" charset="0"/>
              <a:buChar char="•"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Implementation Requirement for Hosted Model</a:t>
            </a:r>
            <a:endParaRPr lang="en-US" sz="3200" b="1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54102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</a:rPr>
              <a:t>Time to Implement &lt; 1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7204</TotalTime>
  <Words>711</Words>
  <Application>Microsoft Office PowerPoint</Application>
  <PresentationFormat>On-screen Show (4:3)</PresentationFormat>
  <Paragraphs>207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Agenda</vt:lpstr>
      <vt:lpstr>Slide 3</vt:lpstr>
      <vt:lpstr>Story Of “Jack And Jill” With Bill</vt:lpstr>
      <vt:lpstr>Drivers</vt:lpstr>
      <vt:lpstr>Slide 6</vt:lpstr>
      <vt:lpstr>Premise Model</vt:lpstr>
      <vt:lpstr>Hosted Model</vt:lpstr>
      <vt:lpstr>Implementation Requirement for Hosted Model</vt:lpstr>
      <vt:lpstr>Simplicity in SaaS </vt:lpstr>
      <vt:lpstr>Slide 11</vt:lpstr>
      <vt:lpstr> Essentials for Remote Agent Implementation </vt:lpstr>
      <vt:lpstr>Project Implementation</vt:lpstr>
      <vt:lpstr>Slide 14</vt:lpstr>
      <vt:lpstr>Reporting</vt:lpstr>
      <vt:lpstr>Case Study MRJunction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aurkawich</dc:creator>
  <cp:lastModifiedBy>Mohita</cp:lastModifiedBy>
  <cp:revision>202</cp:revision>
  <dcterms:created xsi:type="dcterms:W3CDTF">2009-11-12T16:49:39Z</dcterms:created>
  <dcterms:modified xsi:type="dcterms:W3CDTF">2010-01-20T15:51:07Z</dcterms:modified>
</cp:coreProperties>
</file>