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518" r:id="rId2"/>
    <p:sldId id="516" r:id="rId3"/>
    <p:sldId id="517" r:id="rId4"/>
    <p:sldId id="499" r:id="rId5"/>
    <p:sldId id="462" r:id="rId6"/>
    <p:sldId id="463" r:id="rId7"/>
    <p:sldId id="367" r:id="rId8"/>
    <p:sldId id="465" r:id="rId9"/>
    <p:sldId id="502" r:id="rId10"/>
    <p:sldId id="501" r:id="rId11"/>
    <p:sldId id="468" r:id="rId12"/>
    <p:sldId id="469" r:id="rId13"/>
    <p:sldId id="466" r:id="rId14"/>
    <p:sldId id="467" r:id="rId15"/>
    <p:sldId id="503" r:id="rId16"/>
    <p:sldId id="506" r:id="rId17"/>
    <p:sldId id="504" r:id="rId18"/>
    <p:sldId id="505" r:id="rId19"/>
    <p:sldId id="508" r:id="rId20"/>
    <p:sldId id="513" r:id="rId21"/>
    <p:sldId id="509" r:id="rId22"/>
    <p:sldId id="515" r:id="rId23"/>
    <p:sldId id="514" r:id="rId24"/>
    <p:sldId id="512" r:id="rId25"/>
  </p:sldIdLst>
  <p:sldSz cx="9144000" cy="6858000" type="screen4x3"/>
  <p:notesSz cx="7315200" cy="9601200"/>
  <p:defaultTextStyle>
    <a:defPPr>
      <a:defRPr lang="en-US"/>
    </a:defPPr>
    <a:lvl1pPr algn="l" rtl="0" fontAlgn="base">
      <a:spcBef>
        <a:spcPct val="0"/>
      </a:spcBef>
      <a:spcAft>
        <a:spcPct val="0"/>
      </a:spcAft>
      <a:defRPr sz="22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2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2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2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200" kern="1200">
        <a:solidFill>
          <a:schemeClr val="tx1"/>
        </a:solidFill>
        <a:latin typeface="Arial" charset="0"/>
        <a:ea typeface="ＭＳ Ｐゴシック" pitchFamily="34" charset="-128"/>
        <a:cs typeface="Arial" charset="0"/>
      </a:defRPr>
    </a:lvl5pPr>
    <a:lvl6pPr marL="2286000" algn="l" defTabSz="914400" rtl="0" eaLnBrk="1" latinLnBrk="0" hangingPunct="1">
      <a:defRPr sz="2200" kern="1200">
        <a:solidFill>
          <a:schemeClr val="tx1"/>
        </a:solidFill>
        <a:latin typeface="Arial" charset="0"/>
        <a:ea typeface="ＭＳ Ｐゴシック" pitchFamily="34" charset="-128"/>
        <a:cs typeface="Arial" charset="0"/>
      </a:defRPr>
    </a:lvl6pPr>
    <a:lvl7pPr marL="2743200" algn="l" defTabSz="914400" rtl="0" eaLnBrk="1" latinLnBrk="0" hangingPunct="1">
      <a:defRPr sz="2200" kern="1200">
        <a:solidFill>
          <a:schemeClr val="tx1"/>
        </a:solidFill>
        <a:latin typeface="Arial" charset="0"/>
        <a:ea typeface="ＭＳ Ｐゴシック" pitchFamily="34" charset="-128"/>
        <a:cs typeface="Arial" charset="0"/>
      </a:defRPr>
    </a:lvl7pPr>
    <a:lvl8pPr marL="3200400" algn="l" defTabSz="914400" rtl="0" eaLnBrk="1" latinLnBrk="0" hangingPunct="1">
      <a:defRPr sz="2200" kern="1200">
        <a:solidFill>
          <a:schemeClr val="tx1"/>
        </a:solidFill>
        <a:latin typeface="Arial" charset="0"/>
        <a:ea typeface="ＭＳ Ｐゴシック" pitchFamily="34" charset="-128"/>
        <a:cs typeface="Arial" charset="0"/>
      </a:defRPr>
    </a:lvl8pPr>
    <a:lvl9pPr marL="3657600" algn="l" defTabSz="914400" rtl="0" eaLnBrk="1" latinLnBrk="0" hangingPunct="1">
      <a:defRPr sz="22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4" autoAdjust="0"/>
    <p:restoredTop sz="79887" autoAdjust="0"/>
  </p:normalViewPr>
  <p:slideViewPr>
    <p:cSldViewPr snapToGrid="0">
      <p:cViewPr varScale="1">
        <p:scale>
          <a:sx n="38" d="100"/>
          <a:sy n="38" d="100"/>
        </p:scale>
        <p:origin x="-1272" y="-96"/>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1" d="100"/>
          <a:sy n="71" d="100"/>
        </p:scale>
        <p:origin x="-2178"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bar"/>
        <c:grouping val="stacked"/>
        <c:ser>
          <c:idx val="0"/>
          <c:order val="0"/>
          <c:tx>
            <c:strRef>
              <c:f>Sheet1!$B$3</c:f>
              <c:strCache>
                <c:ptCount val="1"/>
                <c:pt idx="0">
                  <c:v>Implementing or Expanding</c:v>
                </c:pt>
              </c:strCache>
            </c:strRef>
          </c:tx>
          <c:spPr>
            <a:solidFill>
              <a:srgbClr val="00B050"/>
            </a:solidFill>
          </c:spPr>
          <c:cat>
            <c:strRef>
              <c:f>Sheet1!$A$4:$A$8</c:f>
              <c:strCache>
                <c:ptCount val="5"/>
                <c:pt idx="0">
                  <c:v>Germany</c:v>
                </c:pt>
                <c:pt idx="1">
                  <c:v>United States</c:v>
                </c:pt>
                <c:pt idx="2">
                  <c:v>Canada</c:v>
                </c:pt>
                <c:pt idx="3">
                  <c:v>Britian</c:v>
                </c:pt>
                <c:pt idx="4">
                  <c:v>France</c:v>
                </c:pt>
              </c:strCache>
            </c:strRef>
          </c:cat>
          <c:val>
            <c:numRef>
              <c:f>Sheet1!$B$4:$B$8</c:f>
              <c:numCache>
                <c:formatCode>General</c:formatCode>
                <c:ptCount val="5"/>
                <c:pt idx="0">
                  <c:v>38</c:v>
                </c:pt>
                <c:pt idx="1">
                  <c:v>38</c:v>
                </c:pt>
                <c:pt idx="2">
                  <c:v>36</c:v>
                </c:pt>
                <c:pt idx="3">
                  <c:v>28</c:v>
                </c:pt>
                <c:pt idx="4">
                  <c:v>24</c:v>
                </c:pt>
              </c:numCache>
            </c:numRef>
          </c:val>
        </c:ser>
        <c:ser>
          <c:idx val="1"/>
          <c:order val="1"/>
          <c:tx>
            <c:strRef>
              <c:f>Sheet1!$C$3</c:f>
              <c:strCache>
                <c:ptCount val="1"/>
                <c:pt idx="0">
                  <c:v>Piloting or Considering</c:v>
                </c:pt>
              </c:strCache>
            </c:strRef>
          </c:tx>
          <c:spPr>
            <a:solidFill>
              <a:schemeClr val="tx2"/>
            </a:solidFill>
          </c:spPr>
          <c:cat>
            <c:strRef>
              <c:f>Sheet1!$A$4:$A$8</c:f>
              <c:strCache>
                <c:ptCount val="5"/>
                <c:pt idx="0">
                  <c:v>Germany</c:v>
                </c:pt>
                <c:pt idx="1">
                  <c:v>United States</c:v>
                </c:pt>
                <c:pt idx="2">
                  <c:v>Canada</c:v>
                </c:pt>
                <c:pt idx="3">
                  <c:v>Britian</c:v>
                </c:pt>
                <c:pt idx="4">
                  <c:v>France</c:v>
                </c:pt>
              </c:strCache>
            </c:strRef>
          </c:cat>
          <c:val>
            <c:numRef>
              <c:f>Sheet1!$C$4:$C$8</c:f>
              <c:numCache>
                <c:formatCode>General</c:formatCode>
                <c:ptCount val="5"/>
                <c:pt idx="0">
                  <c:v>40</c:v>
                </c:pt>
                <c:pt idx="1">
                  <c:v>30</c:v>
                </c:pt>
                <c:pt idx="2">
                  <c:v>28</c:v>
                </c:pt>
                <c:pt idx="3">
                  <c:v>44</c:v>
                </c:pt>
                <c:pt idx="4">
                  <c:v>49</c:v>
                </c:pt>
              </c:numCache>
            </c:numRef>
          </c:val>
        </c:ser>
        <c:ser>
          <c:idx val="2"/>
          <c:order val="2"/>
          <c:tx>
            <c:strRef>
              <c:f>Sheet1!$D$3</c:f>
              <c:strCache>
                <c:ptCount val="1"/>
                <c:pt idx="0">
                  <c:v>Decreasing</c:v>
                </c:pt>
              </c:strCache>
            </c:strRef>
          </c:tx>
          <c:spPr>
            <a:solidFill>
              <a:schemeClr val="accent2">
                <a:lumMod val="50000"/>
              </a:schemeClr>
            </a:solidFill>
          </c:spPr>
          <c:cat>
            <c:strRef>
              <c:f>Sheet1!$A$4:$A$8</c:f>
              <c:strCache>
                <c:ptCount val="5"/>
                <c:pt idx="0">
                  <c:v>Germany</c:v>
                </c:pt>
                <c:pt idx="1">
                  <c:v>United States</c:v>
                </c:pt>
                <c:pt idx="2">
                  <c:v>Canada</c:v>
                </c:pt>
                <c:pt idx="3">
                  <c:v>Britian</c:v>
                </c:pt>
                <c:pt idx="4">
                  <c:v>France</c:v>
                </c:pt>
              </c:strCache>
            </c:strRef>
          </c:cat>
          <c:val>
            <c:numRef>
              <c:f>Sheet1!$D$4:$D$8</c:f>
              <c:numCache>
                <c:formatCode>General</c:formatCode>
                <c:ptCount val="5"/>
                <c:pt idx="0">
                  <c:v>4</c:v>
                </c:pt>
                <c:pt idx="1">
                  <c:v>2</c:v>
                </c:pt>
                <c:pt idx="2">
                  <c:v>2</c:v>
                </c:pt>
                <c:pt idx="3">
                  <c:v>1</c:v>
                </c:pt>
                <c:pt idx="4">
                  <c:v>0</c:v>
                </c:pt>
              </c:numCache>
            </c:numRef>
          </c:val>
        </c:ser>
        <c:ser>
          <c:idx val="3"/>
          <c:order val="3"/>
          <c:tx>
            <c:strRef>
              <c:f>Sheet1!$E$3</c:f>
              <c:strCache>
                <c:ptCount val="1"/>
                <c:pt idx="0">
                  <c:v>Not Interested</c:v>
                </c:pt>
              </c:strCache>
            </c:strRef>
          </c:tx>
          <c:spPr>
            <a:solidFill>
              <a:schemeClr val="accent3">
                <a:lumMod val="50000"/>
              </a:schemeClr>
            </a:solidFill>
          </c:spPr>
          <c:cat>
            <c:strRef>
              <c:f>Sheet1!$A$4:$A$8</c:f>
              <c:strCache>
                <c:ptCount val="5"/>
                <c:pt idx="0">
                  <c:v>Germany</c:v>
                </c:pt>
                <c:pt idx="1">
                  <c:v>United States</c:v>
                </c:pt>
                <c:pt idx="2">
                  <c:v>Canada</c:v>
                </c:pt>
                <c:pt idx="3">
                  <c:v>Britian</c:v>
                </c:pt>
                <c:pt idx="4">
                  <c:v>France</c:v>
                </c:pt>
              </c:strCache>
            </c:strRef>
          </c:cat>
          <c:val>
            <c:numRef>
              <c:f>Sheet1!$E$4:$E$8</c:f>
              <c:numCache>
                <c:formatCode>General</c:formatCode>
                <c:ptCount val="5"/>
                <c:pt idx="0">
                  <c:v>18</c:v>
                </c:pt>
                <c:pt idx="1">
                  <c:v>30</c:v>
                </c:pt>
                <c:pt idx="2">
                  <c:v>34</c:v>
                </c:pt>
                <c:pt idx="3">
                  <c:v>27</c:v>
                </c:pt>
                <c:pt idx="4">
                  <c:v>27</c:v>
                </c:pt>
              </c:numCache>
            </c:numRef>
          </c:val>
        </c:ser>
        <c:shape val="box"/>
        <c:axId val="48370048"/>
        <c:axId val="48371584"/>
        <c:axId val="0"/>
      </c:bar3DChart>
      <c:catAx>
        <c:axId val="48370048"/>
        <c:scaling>
          <c:orientation val="minMax"/>
        </c:scaling>
        <c:axPos val="l"/>
        <c:tickLblPos val="nextTo"/>
        <c:txPr>
          <a:bodyPr/>
          <a:lstStyle/>
          <a:p>
            <a:pPr>
              <a:defRPr sz="1800" b="1">
                <a:solidFill>
                  <a:schemeClr val="tx2"/>
                </a:solidFill>
              </a:defRPr>
            </a:pPr>
            <a:endParaRPr lang="en-US"/>
          </a:p>
        </c:txPr>
        <c:crossAx val="48371584"/>
        <c:crosses val="autoZero"/>
        <c:auto val="1"/>
        <c:lblAlgn val="ctr"/>
        <c:lblOffset val="100"/>
      </c:catAx>
      <c:valAx>
        <c:axId val="48371584"/>
        <c:scaling>
          <c:orientation val="minMax"/>
        </c:scaling>
        <c:axPos val="b"/>
        <c:majorGridlines/>
        <c:numFmt formatCode="General" sourceLinked="1"/>
        <c:tickLblPos val="nextTo"/>
        <c:txPr>
          <a:bodyPr/>
          <a:lstStyle/>
          <a:p>
            <a:pPr>
              <a:defRPr sz="1400" b="1">
                <a:solidFill>
                  <a:schemeClr val="tx2"/>
                </a:solidFill>
              </a:defRPr>
            </a:pPr>
            <a:endParaRPr lang="en-US"/>
          </a:p>
        </c:txPr>
        <c:crossAx val="48370048"/>
        <c:crosses val="autoZero"/>
        <c:crossBetween val="between"/>
      </c:valAx>
    </c:plotArea>
    <c:legend>
      <c:legendPos val="r"/>
      <c:txPr>
        <a:bodyPr/>
        <a:lstStyle/>
        <a:p>
          <a:pPr>
            <a:defRPr sz="1600" b="1">
              <a:solidFill>
                <a:schemeClr val="tx2"/>
              </a:solidFill>
            </a:defRPr>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468438" y="333375"/>
            <a:ext cx="4408487" cy="3305175"/>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338138" y="4037013"/>
            <a:ext cx="6726237" cy="5205412"/>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7" name="Rectangle 7"/>
          <p:cNvSpPr>
            <a:spLocks noGrp="1" noChangeArrowheads="1"/>
          </p:cNvSpPr>
          <p:nvPr>
            <p:ph type="sldNum" sz="quarter" idx="5"/>
          </p:nvPr>
        </p:nvSpPr>
        <p:spPr bwMode="auto">
          <a:xfrm>
            <a:off x="6410325" y="9418638"/>
            <a:ext cx="903288" cy="1809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100">
                <a:ea typeface="ＭＳ Ｐゴシック" pitchFamily="-107" charset="-128"/>
                <a:cs typeface="+mn-cs"/>
              </a:defRPr>
            </a:lvl1pPr>
          </a:lstStyle>
          <a:p>
            <a:pPr>
              <a:defRPr/>
            </a:pPr>
            <a:fld id="{0713F991-B72F-4D9C-BF44-1CDF06BF2E8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intuitinnovations.com/" TargetMode="External"/><Relationship Id="rId3" Type="http://schemas.openxmlformats.org/officeDocument/2006/relationships/hyperlink" Target="http://www.abottanaw.org/" TargetMode="External"/><Relationship Id="rId7" Type="http://schemas.openxmlformats.org/officeDocument/2006/relationships/hyperlink" Target="http://fop2.co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itp.nyu.edu/sigs/mobile/teletales/" TargetMode="External"/><Relationship Id="rId5" Type="http://schemas.openxmlformats.org/officeDocument/2006/relationships/hyperlink" Target="http://www.taguig.gov.ph/" TargetMode="External"/><Relationship Id="rId4" Type="http://schemas.openxmlformats.org/officeDocument/2006/relationships/hyperlink" Target="http://www.greenfieldtech.net/" TargetMode="External"/><Relationship Id="rId9" Type="http://schemas.openxmlformats.org/officeDocument/2006/relationships/hyperlink" Target="http://smartechcorp.ne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17411" name="Slide Number Placeholder 3"/>
          <p:cNvSpPr>
            <a:spLocks noGrp="1"/>
          </p:cNvSpPr>
          <p:nvPr>
            <p:ph type="sldNum" sz="quarter" idx="5"/>
          </p:nvPr>
        </p:nvSpPr>
        <p:spPr>
          <a:noFill/>
        </p:spPr>
        <p:txBody>
          <a:bodyPr/>
          <a:lstStyle/>
          <a:p>
            <a:fld id="{E34DADE2-D642-4A0F-A2BE-CB6FEF0A84BE}" type="slidenum">
              <a:rPr lang="en-US" smtClean="0">
                <a:ea typeface="ＭＳ Ｐゴシック" pitchFamily="34" charset="-128"/>
              </a:rPr>
              <a:pPr/>
              <a:t>1</a:t>
            </a:fld>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8"/>
          <p:cNvSpPr>
            <a:spLocks noGrp="1" noChangeArrowheads="1"/>
          </p:cNvSpPr>
          <p:nvPr>
            <p:ph type="sldNum" sz="quarter" idx="5"/>
          </p:nvPr>
        </p:nvSpPr>
        <p:spPr>
          <a:noFill/>
        </p:spPr>
        <p:txBody>
          <a:bodyPr/>
          <a:lstStyle/>
          <a:p>
            <a:fld id="{562D5444-4170-4FE4-92CA-E8C7F603ED1F}" type="slidenum">
              <a:rPr lang="en-GB" smtClean="0">
                <a:ea typeface="ＭＳ Ｐゴシック" pitchFamily="34" charset="-128"/>
              </a:rPr>
              <a:pPr/>
              <a:t>10</a:t>
            </a:fld>
            <a:endParaRPr lang="en-GB" smtClean="0">
              <a:ea typeface="ＭＳ Ｐゴシック" pitchFamily="34" charset="-128"/>
            </a:endParaRPr>
          </a:p>
        </p:txBody>
      </p:sp>
      <p:sp>
        <p:nvSpPr>
          <p:cNvPr id="35843" name="Text Box 2"/>
          <p:cNvSpPr txBox="1">
            <a:spLocks noChangeArrowheads="1"/>
          </p:cNvSpPr>
          <p:nvPr/>
        </p:nvSpPr>
        <p:spPr bwMode="auto">
          <a:xfrm>
            <a:off x="1019175" y="720725"/>
            <a:ext cx="5276850" cy="3600450"/>
          </a:xfrm>
          <a:prstGeom prst="rect">
            <a:avLst/>
          </a:prstGeom>
          <a:solidFill>
            <a:srgbClr val="FFFFFF"/>
          </a:solidFill>
          <a:ln w="9360">
            <a:solidFill>
              <a:srgbClr val="000000"/>
            </a:solidFill>
            <a:miter lim="800000"/>
            <a:headEnd/>
            <a:tailEnd/>
          </a:ln>
        </p:spPr>
        <p:txBody>
          <a:bodyPr wrap="none" lIns="96644" tIns="48322" rIns="96644" bIns="48322" anchor="ctr"/>
          <a:lstStyle/>
          <a:p>
            <a:endParaRPr lang="en-US"/>
          </a:p>
        </p:txBody>
      </p:sp>
      <p:sp>
        <p:nvSpPr>
          <p:cNvPr id="35844" name="Rectangle 3"/>
          <p:cNvSpPr>
            <a:spLocks noGrp="1" noChangeArrowheads="1"/>
          </p:cNvSpPr>
          <p:nvPr>
            <p:ph type="body"/>
          </p:nvPr>
        </p:nvSpPr>
        <p:spPr>
          <a:xfrm>
            <a:off x="731838" y="4560888"/>
            <a:ext cx="5849937" cy="4321175"/>
          </a:xfrm>
          <a:noFill/>
          <a:ln/>
        </p:spPr>
        <p:txBody>
          <a:bodyPr wrap="none" lIns="89559" tIns="44779" rIns="89559" bIns="44779" anchor="ct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8"/>
          <p:cNvSpPr>
            <a:spLocks noGrp="1" noChangeArrowheads="1"/>
          </p:cNvSpPr>
          <p:nvPr>
            <p:ph type="sldNum" sz="quarter" idx="5"/>
          </p:nvPr>
        </p:nvSpPr>
        <p:spPr>
          <a:noFill/>
        </p:spPr>
        <p:txBody>
          <a:bodyPr/>
          <a:lstStyle/>
          <a:p>
            <a:fld id="{8BCABC40-75E8-4F98-B956-9956C9E6CDC5}" type="slidenum">
              <a:rPr lang="en-GB" smtClean="0">
                <a:ea typeface="ＭＳ Ｐゴシック" pitchFamily="34" charset="-128"/>
              </a:rPr>
              <a:pPr/>
              <a:t>11</a:t>
            </a:fld>
            <a:endParaRPr lang="en-GB" smtClean="0">
              <a:ea typeface="ＭＳ Ｐゴシック" pitchFamily="34" charset="-128"/>
            </a:endParaRPr>
          </a:p>
        </p:txBody>
      </p:sp>
      <p:sp>
        <p:nvSpPr>
          <p:cNvPr id="37891" name="Text Box 2"/>
          <p:cNvSpPr txBox="1">
            <a:spLocks noChangeArrowheads="1"/>
          </p:cNvSpPr>
          <p:nvPr/>
        </p:nvSpPr>
        <p:spPr bwMode="auto">
          <a:xfrm>
            <a:off x="1019175" y="720725"/>
            <a:ext cx="5276850" cy="3600450"/>
          </a:xfrm>
          <a:prstGeom prst="rect">
            <a:avLst/>
          </a:prstGeom>
          <a:solidFill>
            <a:srgbClr val="FFFFFF"/>
          </a:solidFill>
          <a:ln w="9360">
            <a:solidFill>
              <a:srgbClr val="000000"/>
            </a:solidFill>
            <a:miter lim="800000"/>
            <a:headEnd/>
            <a:tailEnd/>
          </a:ln>
        </p:spPr>
        <p:txBody>
          <a:bodyPr wrap="none" lIns="96644" tIns="48322" rIns="96644" bIns="48322" anchor="ctr"/>
          <a:lstStyle/>
          <a:p>
            <a:endParaRPr lang="en-US"/>
          </a:p>
        </p:txBody>
      </p:sp>
      <p:sp>
        <p:nvSpPr>
          <p:cNvPr id="37892" name="Rectangle 3"/>
          <p:cNvSpPr>
            <a:spLocks noGrp="1" noChangeArrowheads="1"/>
          </p:cNvSpPr>
          <p:nvPr>
            <p:ph type="body"/>
          </p:nvPr>
        </p:nvSpPr>
        <p:spPr>
          <a:xfrm>
            <a:off x="731838" y="4560888"/>
            <a:ext cx="5849937" cy="4321175"/>
          </a:xfrm>
          <a:noFill/>
          <a:ln/>
        </p:spPr>
        <p:txBody>
          <a:bodyPr wrap="none" lIns="89559" tIns="44779" rIns="89559" bIns="44779" anchor="ct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8"/>
          <p:cNvSpPr>
            <a:spLocks noGrp="1" noChangeArrowheads="1"/>
          </p:cNvSpPr>
          <p:nvPr>
            <p:ph type="sldNum" sz="quarter" idx="5"/>
          </p:nvPr>
        </p:nvSpPr>
        <p:spPr>
          <a:noFill/>
        </p:spPr>
        <p:txBody>
          <a:bodyPr/>
          <a:lstStyle/>
          <a:p>
            <a:fld id="{7431ECD2-DECA-43FC-AF31-B545AD985E14}" type="slidenum">
              <a:rPr lang="en-GB" smtClean="0">
                <a:ea typeface="ＭＳ Ｐゴシック" pitchFamily="34" charset="-128"/>
              </a:rPr>
              <a:pPr/>
              <a:t>12</a:t>
            </a:fld>
            <a:endParaRPr lang="en-GB" smtClean="0">
              <a:ea typeface="ＭＳ Ｐゴシック" pitchFamily="34" charset="-128"/>
            </a:endParaRPr>
          </a:p>
        </p:txBody>
      </p:sp>
      <p:sp>
        <p:nvSpPr>
          <p:cNvPr id="39938" name="Rectangle 2"/>
          <p:cNvSpPr>
            <a:spLocks noGrp="1" noRot="1" noChangeAspect="1" noChangeArrowheads="1" noTextEdit="1"/>
          </p:cNvSpPr>
          <p:nvPr>
            <p:ph type="sldImg"/>
          </p:nvPr>
        </p:nvSpPr>
        <p:spPr>
          <a:xfrm>
            <a:off x="1257300" y="720725"/>
            <a:ext cx="4802188" cy="3600450"/>
          </a:xfrm>
          <a:ln/>
        </p:spPr>
      </p:sp>
      <p:sp>
        <p:nvSpPr>
          <p:cNvPr id="39939" name="Rectangle 3"/>
          <p:cNvSpPr>
            <a:spLocks noGrp="1" noChangeArrowheads="1"/>
          </p:cNvSpPr>
          <p:nvPr>
            <p:ph type="body" idx="1"/>
          </p:nvPr>
        </p:nvSpPr>
        <p:spPr>
          <a:xfrm>
            <a:off x="974725" y="4560888"/>
            <a:ext cx="5365750" cy="4319587"/>
          </a:xfrm>
          <a:noFill/>
          <a:ln/>
        </p:spPr>
        <p:txBody>
          <a:bodyPr/>
          <a:lstStyle/>
          <a:p>
            <a:r>
              <a:rPr lang="en-US" smtClean="0">
                <a:latin typeface="Times New Roman" pitchFamily="18" charset="0"/>
                <a:ea typeface="ＭＳ Ｐゴシック" pitchFamily="34" charset="-128"/>
              </a:rPr>
              <a:t>Leading research groups like Forrester, InStat and ChannelWeb have estimated these types of impacts for Unified Communications.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8"/>
          <p:cNvSpPr>
            <a:spLocks noGrp="1" noChangeArrowheads="1"/>
          </p:cNvSpPr>
          <p:nvPr>
            <p:ph type="sldNum" sz="quarter" idx="5"/>
          </p:nvPr>
        </p:nvSpPr>
        <p:spPr>
          <a:noFill/>
        </p:spPr>
        <p:txBody>
          <a:bodyPr/>
          <a:lstStyle/>
          <a:p>
            <a:fld id="{110BF967-7186-48C9-9043-C73111E3B616}" type="slidenum">
              <a:rPr lang="en-GB" smtClean="0">
                <a:ea typeface="ＭＳ Ｐゴシック" pitchFamily="34" charset="-128"/>
              </a:rPr>
              <a:pPr/>
              <a:t>13</a:t>
            </a:fld>
            <a:endParaRPr lang="en-GB" smtClean="0">
              <a:ea typeface="ＭＳ Ｐゴシック" pitchFamily="34" charset="-128"/>
            </a:endParaRPr>
          </a:p>
        </p:txBody>
      </p:sp>
      <p:sp>
        <p:nvSpPr>
          <p:cNvPr id="41987" name="Text Box 2"/>
          <p:cNvSpPr txBox="1">
            <a:spLocks noChangeArrowheads="1"/>
          </p:cNvSpPr>
          <p:nvPr/>
        </p:nvSpPr>
        <p:spPr bwMode="auto">
          <a:xfrm>
            <a:off x="1019175" y="720725"/>
            <a:ext cx="5276850" cy="3600450"/>
          </a:xfrm>
          <a:prstGeom prst="rect">
            <a:avLst/>
          </a:prstGeom>
          <a:solidFill>
            <a:srgbClr val="FFFFFF"/>
          </a:solidFill>
          <a:ln w="9360">
            <a:solidFill>
              <a:srgbClr val="000000"/>
            </a:solidFill>
            <a:miter lim="800000"/>
            <a:headEnd/>
            <a:tailEnd/>
          </a:ln>
        </p:spPr>
        <p:txBody>
          <a:bodyPr wrap="none" lIns="96644" tIns="48322" rIns="96644" bIns="48322" anchor="ctr"/>
          <a:lstStyle/>
          <a:p>
            <a:endParaRPr lang="en-US"/>
          </a:p>
        </p:txBody>
      </p:sp>
      <p:sp>
        <p:nvSpPr>
          <p:cNvPr id="41988" name="Rectangle 3"/>
          <p:cNvSpPr>
            <a:spLocks noGrp="1" noChangeArrowheads="1"/>
          </p:cNvSpPr>
          <p:nvPr>
            <p:ph type="body"/>
          </p:nvPr>
        </p:nvSpPr>
        <p:spPr>
          <a:xfrm>
            <a:off x="731838" y="4560888"/>
            <a:ext cx="5849937" cy="4321175"/>
          </a:xfrm>
          <a:noFill/>
          <a:ln/>
        </p:spPr>
        <p:txBody>
          <a:bodyPr wrap="none" lIns="89559" tIns="44779" rIns="89559" bIns="44779" anchor="ct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8"/>
          <p:cNvSpPr>
            <a:spLocks noGrp="1" noChangeArrowheads="1"/>
          </p:cNvSpPr>
          <p:nvPr>
            <p:ph type="sldNum" sz="quarter" idx="5"/>
          </p:nvPr>
        </p:nvSpPr>
        <p:spPr>
          <a:noFill/>
        </p:spPr>
        <p:txBody>
          <a:bodyPr/>
          <a:lstStyle/>
          <a:p>
            <a:fld id="{063BDDC3-0A6C-44FC-A97C-027B7ACEFBBD}" type="slidenum">
              <a:rPr lang="en-GB" smtClean="0">
                <a:ea typeface="ＭＳ Ｐゴシック" pitchFamily="34" charset="-128"/>
              </a:rPr>
              <a:pPr/>
              <a:t>14</a:t>
            </a:fld>
            <a:endParaRPr lang="en-GB" smtClean="0">
              <a:ea typeface="ＭＳ Ｐゴシック" pitchFamily="34" charset="-128"/>
            </a:endParaRPr>
          </a:p>
        </p:txBody>
      </p:sp>
      <p:sp>
        <p:nvSpPr>
          <p:cNvPr id="44034" name="Rectangle 2"/>
          <p:cNvSpPr>
            <a:spLocks noGrp="1" noRot="1" noChangeAspect="1" noChangeArrowheads="1" noTextEdit="1"/>
          </p:cNvSpPr>
          <p:nvPr>
            <p:ph type="sldImg"/>
          </p:nvPr>
        </p:nvSpPr>
        <p:spPr>
          <a:xfrm>
            <a:off x="1257300" y="720725"/>
            <a:ext cx="4802188" cy="3600450"/>
          </a:xfrm>
          <a:ln/>
        </p:spPr>
      </p:sp>
      <p:sp>
        <p:nvSpPr>
          <p:cNvPr id="44035" name="Rectangle 3"/>
          <p:cNvSpPr>
            <a:spLocks noGrp="1" noChangeArrowheads="1"/>
          </p:cNvSpPr>
          <p:nvPr>
            <p:ph type="body" idx="1"/>
          </p:nvPr>
        </p:nvSpPr>
        <p:spPr>
          <a:xfrm>
            <a:off x="974725" y="4560888"/>
            <a:ext cx="5365750" cy="4319587"/>
          </a:xfrm>
          <a:noFill/>
          <a:ln/>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8"/>
          <p:cNvSpPr>
            <a:spLocks noGrp="1" noChangeArrowheads="1"/>
          </p:cNvSpPr>
          <p:nvPr>
            <p:ph type="sldNum" sz="quarter" idx="5"/>
          </p:nvPr>
        </p:nvSpPr>
        <p:spPr>
          <a:noFill/>
        </p:spPr>
        <p:txBody>
          <a:bodyPr/>
          <a:lstStyle/>
          <a:p>
            <a:fld id="{E81997FC-D4D4-4857-BC6F-A37406862EE4}" type="slidenum">
              <a:rPr lang="en-GB" smtClean="0">
                <a:ea typeface="ＭＳ Ｐゴシック" pitchFamily="34" charset="-128"/>
              </a:rPr>
              <a:pPr/>
              <a:t>15</a:t>
            </a:fld>
            <a:endParaRPr lang="en-GB" smtClean="0">
              <a:ea typeface="ＭＳ Ｐゴシック" pitchFamily="34" charset="-128"/>
            </a:endParaRPr>
          </a:p>
        </p:txBody>
      </p:sp>
      <p:sp>
        <p:nvSpPr>
          <p:cNvPr id="46083" name="Text Box 2"/>
          <p:cNvSpPr txBox="1">
            <a:spLocks noChangeArrowheads="1"/>
          </p:cNvSpPr>
          <p:nvPr/>
        </p:nvSpPr>
        <p:spPr bwMode="auto">
          <a:xfrm>
            <a:off x="1019175" y="720725"/>
            <a:ext cx="5276850" cy="3600450"/>
          </a:xfrm>
          <a:prstGeom prst="rect">
            <a:avLst/>
          </a:prstGeom>
          <a:solidFill>
            <a:srgbClr val="FFFFFF"/>
          </a:solidFill>
          <a:ln w="9360">
            <a:solidFill>
              <a:srgbClr val="000000"/>
            </a:solidFill>
            <a:miter lim="800000"/>
            <a:headEnd/>
            <a:tailEnd/>
          </a:ln>
        </p:spPr>
        <p:txBody>
          <a:bodyPr wrap="none" lIns="96644" tIns="48322" rIns="96644" bIns="48322" anchor="ctr"/>
          <a:lstStyle/>
          <a:p>
            <a:endParaRPr lang="en-US"/>
          </a:p>
        </p:txBody>
      </p:sp>
      <p:sp>
        <p:nvSpPr>
          <p:cNvPr id="46084" name="Rectangle 3"/>
          <p:cNvSpPr>
            <a:spLocks noGrp="1" noChangeArrowheads="1"/>
          </p:cNvSpPr>
          <p:nvPr>
            <p:ph type="body"/>
          </p:nvPr>
        </p:nvSpPr>
        <p:spPr>
          <a:xfrm>
            <a:off x="731838" y="4560888"/>
            <a:ext cx="5849937" cy="4321175"/>
          </a:xfrm>
          <a:noFill/>
          <a:ln/>
        </p:spPr>
        <p:txBody>
          <a:bodyPr wrap="none" lIns="89559" tIns="44779" rIns="89559" bIns="44779" anchor="ct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8"/>
          <p:cNvSpPr>
            <a:spLocks noGrp="1" noChangeArrowheads="1"/>
          </p:cNvSpPr>
          <p:nvPr>
            <p:ph type="sldNum" sz="quarter" idx="5"/>
          </p:nvPr>
        </p:nvSpPr>
        <p:spPr>
          <a:noFill/>
        </p:spPr>
        <p:txBody>
          <a:bodyPr/>
          <a:lstStyle/>
          <a:p>
            <a:fld id="{FD509D7D-F683-4322-8C71-F7D2EEF349C2}" type="slidenum">
              <a:rPr lang="en-GB" smtClean="0">
                <a:ea typeface="ＭＳ Ｐゴシック" pitchFamily="34" charset="-128"/>
              </a:rPr>
              <a:pPr/>
              <a:t>16</a:t>
            </a:fld>
            <a:endParaRPr lang="en-GB" smtClean="0">
              <a:ea typeface="ＭＳ Ｐゴシック" pitchFamily="34" charset="-128"/>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8"/>
          <p:cNvSpPr>
            <a:spLocks noGrp="1" noChangeArrowheads="1"/>
          </p:cNvSpPr>
          <p:nvPr>
            <p:ph type="sldNum" sz="quarter" idx="5"/>
          </p:nvPr>
        </p:nvSpPr>
        <p:spPr>
          <a:noFill/>
        </p:spPr>
        <p:txBody>
          <a:bodyPr/>
          <a:lstStyle/>
          <a:p>
            <a:fld id="{68AE7518-FAA1-4C0F-AB26-C40834170070}" type="slidenum">
              <a:rPr lang="en-GB" smtClean="0">
                <a:ea typeface="ＭＳ Ｐゴシック" pitchFamily="34" charset="-128"/>
              </a:rPr>
              <a:pPr/>
              <a:t>17</a:t>
            </a:fld>
            <a:endParaRPr lang="en-GB" smtClean="0">
              <a:ea typeface="ＭＳ Ｐゴシック" pitchFamily="34" charset="-128"/>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8"/>
          <p:cNvSpPr>
            <a:spLocks noGrp="1" noChangeArrowheads="1"/>
          </p:cNvSpPr>
          <p:nvPr>
            <p:ph type="sldNum" sz="quarter" idx="5"/>
          </p:nvPr>
        </p:nvSpPr>
        <p:spPr>
          <a:noFill/>
        </p:spPr>
        <p:txBody>
          <a:bodyPr/>
          <a:lstStyle/>
          <a:p>
            <a:fld id="{FFB03114-0FFE-4643-A624-08B3DE06F538}" type="slidenum">
              <a:rPr lang="en-GB" smtClean="0">
                <a:ea typeface="ＭＳ Ｐゴシック" pitchFamily="34" charset="-128"/>
              </a:rPr>
              <a:pPr/>
              <a:t>18</a:t>
            </a:fld>
            <a:endParaRPr lang="en-GB" smtClean="0">
              <a:ea typeface="ＭＳ Ｐゴシック" pitchFamily="34" charset="-128"/>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8"/>
          <p:cNvSpPr>
            <a:spLocks noGrp="1" noChangeArrowheads="1"/>
          </p:cNvSpPr>
          <p:nvPr>
            <p:ph type="sldNum" sz="quarter" idx="5"/>
          </p:nvPr>
        </p:nvSpPr>
        <p:spPr>
          <a:noFill/>
        </p:spPr>
        <p:txBody>
          <a:bodyPr/>
          <a:lstStyle/>
          <a:p>
            <a:fld id="{EACF6F29-1B4D-43AC-B40A-905507423914}" type="slidenum">
              <a:rPr lang="en-GB" smtClean="0">
                <a:ea typeface="ＭＳ Ｐゴシック" pitchFamily="34" charset="-128"/>
              </a:rPr>
              <a:pPr/>
              <a:t>19</a:t>
            </a:fld>
            <a:endParaRPr lang="en-GB" smtClean="0">
              <a:ea typeface="ＭＳ Ｐゴシック" pitchFamily="34" charset="-128"/>
            </a:endParaRPr>
          </a:p>
        </p:txBody>
      </p:sp>
      <p:sp>
        <p:nvSpPr>
          <p:cNvPr id="54275" name="Text Box 2"/>
          <p:cNvSpPr txBox="1">
            <a:spLocks noChangeArrowheads="1"/>
          </p:cNvSpPr>
          <p:nvPr/>
        </p:nvSpPr>
        <p:spPr bwMode="auto">
          <a:xfrm>
            <a:off x="1019175" y="720725"/>
            <a:ext cx="5276850" cy="3600450"/>
          </a:xfrm>
          <a:prstGeom prst="rect">
            <a:avLst/>
          </a:prstGeom>
          <a:solidFill>
            <a:srgbClr val="FFFFFF"/>
          </a:solidFill>
          <a:ln w="9360">
            <a:solidFill>
              <a:srgbClr val="000000"/>
            </a:solidFill>
            <a:miter lim="800000"/>
            <a:headEnd/>
            <a:tailEnd/>
          </a:ln>
        </p:spPr>
        <p:txBody>
          <a:bodyPr wrap="none" lIns="96644" tIns="48322" rIns="96644" bIns="48322" anchor="ctr"/>
          <a:lstStyle/>
          <a:p>
            <a:endParaRPr lang="en-US"/>
          </a:p>
        </p:txBody>
      </p:sp>
      <p:sp>
        <p:nvSpPr>
          <p:cNvPr id="54276" name="Rectangle 3"/>
          <p:cNvSpPr>
            <a:spLocks noGrp="1" noChangeArrowheads="1"/>
          </p:cNvSpPr>
          <p:nvPr>
            <p:ph type="body"/>
          </p:nvPr>
        </p:nvSpPr>
        <p:spPr>
          <a:xfrm>
            <a:off x="731838" y="4560888"/>
            <a:ext cx="5849937" cy="4321175"/>
          </a:xfrm>
          <a:noFill/>
          <a:ln/>
        </p:spPr>
        <p:txBody>
          <a:bodyPr wrap="none" lIns="89559" tIns="44779" rIns="89559" bIns="44779" anchor="ct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19459" name="Slide Number Placeholder 3"/>
          <p:cNvSpPr>
            <a:spLocks noGrp="1"/>
          </p:cNvSpPr>
          <p:nvPr>
            <p:ph type="sldNum" sz="quarter" idx="5"/>
          </p:nvPr>
        </p:nvSpPr>
        <p:spPr>
          <a:noFill/>
        </p:spPr>
        <p:txBody>
          <a:bodyPr/>
          <a:lstStyle/>
          <a:p>
            <a:fld id="{221A1414-4AE2-481F-8A3B-242203671BAF}" type="slidenum">
              <a:rPr lang="en-US" smtClean="0">
                <a:ea typeface="ＭＳ Ｐゴシック" pitchFamily="34" charset="-128"/>
              </a:rPr>
              <a:pPr/>
              <a:t>2</a:t>
            </a:fld>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8"/>
          <p:cNvSpPr>
            <a:spLocks noGrp="1" noChangeArrowheads="1"/>
          </p:cNvSpPr>
          <p:nvPr>
            <p:ph type="sldNum" sz="quarter" idx="5"/>
          </p:nvPr>
        </p:nvSpPr>
        <p:spPr>
          <a:noFill/>
        </p:spPr>
        <p:txBody>
          <a:bodyPr/>
          <a:lstStyle/>
          <a:p>
            <a:fld id="{6C467A45-21C2-4261-BBFD-E2FEE0AD4B47}" type="slidenum">
              <a:rPr lang="en-GB" smtClean="0">
                <a:ea typeface="ＭＳ Ｐゴシック" pitchFamily="34" charset="-128"/>
              </a:rPr>
              <a:pPr/>
              <a:t>20</a:t>
            </a:fld>
            <a:endParaRPr lang="en-GB" smtClean="0">
              <a:ea typeface="ＭＳ Ｐゴシック" pitchFamily="34" charset="-128"/>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8"/>
          <p:cNvSpPr>
            <a:spLocks noGrp="1" noChangeArrowheads="1"/>
          </p:cNvSpPr>
          <p:nvPr>
            <p:ph type="sldNum" sz="quarter" idx="5"/>
          </p:nvPr>
        </p:nvSpPr>
        <p:spPr>
          <a:noFill/>
        </p:spPr>
        <p:txBody>
          <a:bodyPr/>
          <a:lstStyle/>
          <a:p>
            <a:fld id="{567ABC1C-E6DD-4BA6-9475-D4E5127DE4F2}" type="slidenum">
              <a:rPr lang="en-GB" smtClean="0">
                <a:ea typeface="ＭＳ Ｐゴシック" pitchFamily="34" charset="-128"/>
              </a:rPr>
              <a:pPr/>
              <a:t>21</a:t>
            </a:fld>
            <a:endParaRPr lang="en-GB" smtClean="0">
              <a:ea typeface="ＭＳ Ｐゴシック" pitchFamily="34" charset="-128"/>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8"/>
          <p:cNvSpPr>
            <a:spLocks noGrp="1" noChangeArrowheads="1"/>
          </p:cNvSpPr>
          <p:nvPr>
            <p:ph type="sldNum" sz="quarter" idx="5"/>
          </p:nvPr>
        </p:nvSpPr>
        <p:spPr>
          <a:noFill/>
        </p:spPr>
        <p:txBody>
          <a:bodyPr/>
          <a:lstStyle/>
          <a:p>
            <a:fld id="{A87B059B-C2A1-42BB-B8FC-84F59B9C599B}" type="slidenum">
              <a:rPr lang="en-GB" smtClean="0">
                <a:ea typeface="ＭＳ Ｐゴシック" pitchFamily="34" charset="-128"/>
              </a:rPr>
              <a:pPr/>
              <a:t>22</a:t>
            </a:fld>
            <a:endParaRPr lang="en-GB" smtClean="0">
              <a:ea typeface="ＭＳ Ｐゴシック" pitchFamily="34" charset="-128"/>
            </a:endParaRPr>
          </a:p>
        </p:txBody>
      </p:sp>
      <p:sp>
        <p:nvSpPr>
          <p:cNvPr id="60419" name="Text Box 2"/>
          <p:cNvSpPr txBox="1">
            <a:spLocks noChangeArrowheads="1"/>
          </p:cNvSpPr>
          <p:nvPr/>
        </p:nvSpPr>
        <p:spPr bwMode="auto">
          <a:xfrm>
            <a:off x="1019175" y="720725"/>
            <a:ext cx="5276850" cy="3600450"/>
          </a:xfrm>
          <a:prstGeom prst="rect">
            <a:avLst/>
          </a:prstGeom>
          <a:solidFill>
            <a:srgbClr val="FFFFFF"/>
          </a:solidFill>
          <a:ln w="9360">
            <a:solidFill>
              <a:srgbClr val="000000"/>
            </a:solidFill>
            <a:miter lim="800000"/>
            <a:headEnd/>
            <a:tailEnd/>
          </a:ln>
        </p:spPr>
        <p:txBody>
          <a:bodyPr wrap="none" lIns="96644" tIns="48322" rIns="96644" bIns="48322" anchor="ctr"/>
          <a:lstStyle/>
          <a:p>
            <a:endParaRPr lang="en-US"/>
          </a:p>
        </p:txBody>
      </p:sp>
      <p:sp>
        <p:nvSpPr>
          <p:cNvPr id="60420" name="Rectangle 3"/>
          <p:cNvSpPr>
            <a:spLocks noGrp="1" noChangeArrowheads="1"/>
          </p:cNvSpPr>
          <p:nvPr>
            <p:ph type="body"/>
          </p:nvPr>
        </p:nvSpPr>
        <p:spPr>
          <a:xfrm>
            <a:off x="731838" y="4560888"/>
            <a:ext cx="5849937" cy="4321175"/>
          </a:xfrm>
          <a:noFill/>
          <a:ln/>
        </p:spPr>
        <p:txBody>
          <a:bodyPr wrap="none" lIns="89559" tIns="44779" rIns="89559" bIns="44779" anchor="ct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8"/>
          <p:cNvSpPr>
            <a:spLocks noGrp="1" noChangeArrowheads="1"/>
          </p:cNvSpPr>
          <p:nvPr>
            <p:ph type="sldNum" sz="quarter" idx="5"/>
          </p:nvPr>
        </p:nvSpPr>
        <p:spPr>
          <a:noFill/>
        </p:spPr>
        <p:txBody>
          <a:bodyPr/>
          <a:lstStyle/>
          <a:p>
            <a:fld id="{D75DA0DF-E746-4259-8E32-4147143ED72A}" type="slidenum">
              <a:rPr lang="en-GB" smtClean="0">
                <a:ea typeface="ＭＳ Ｐゴシック" pitchFamily="34" charset="-128"/>
              </a:rPr>
              <a:pPr/>
              <a:t>23</a:t>
            </a:fld>
            <a:endParaRPr lang="en-GB" smtClean="0">
              <a:ea typeface="ＭＳ Ｐゴシック" pitchFamily="34" charset="-128"/>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8"/>
          <p:cNvSpPr>
            <a:spLocks noGrp="1" noChangeArrowheads="1"/>
          </p:cNvSpPr>
          <p:nvPr>
            <p:ph type="sldNum" sz="quarter" idx="5"/>
          </p:nvPr>
        </p:nvSpPr>
        <p:spPr>
          <a:noFill/>
        </p:spPr>
        <p:txBody>
          <a:bodyPr/>
          <a:lstStyle/>
          <a:p>
            <a:fld id="{5157BB3A-2BA0-434D-A2B7-E582192E8E8D}" type="slidenum">
              <a:rPr lang="en-GB" smtClean="0">
                <a:ea typeface="ＭＳ Ｐゴシック" pitchFamily="34" charset="-128"/>
              </a:rPr>
              <a:pPr/>
              <a:t>24</a:t>
            </a:fld>
            <a:endParaRPr lang="en-GB" smtClean="0">
              <a:ea typeface="ＭＳ Ｐゴシック" pitchFamily="34" charset="-128"/>
            </a:endParaRPr>
          </a:p>
        </p:txBody>
      </p:sp>
      <p:sp>
        <p:nvSpPr>
          <p:cNvPr id="64515" name="Text Box 2"/>
          <p:cNvSpPr txBox="1">
            <a:spLocks noChangeArrowheads="1"/>
          </p:cNvSpPr>
          <p:nvPr/>
        </p:nvSpPr>
        <p:spPr bwMode="auto">
          <a:xfrm>
            <a:off x="1019175" y="720725"/>
            <a:ext cx="5276850" cy="3600450"/>
          </a:xfrm>
          <a:prstGeom prst="rect">
            <a:avLst/>
          </a:prstGeom>
          <a:solidFill>
            <a:srgbClr val="FFFFFF"/>
          </a:solidFill>
          <a:ln w="9360">
            <a:solidFill>
              <a:srgbClr val="000000"/>
            </a:solidFill>
            <a:miter lim="800000"/>
            <a:headEnd/>
            <a:tailEnd/>
          </a:ln>
        </p:spPr>
        <p:txBody>
          <a:bodyPr wrap="none" lIns="96644" tIns="48322" rIns="96644" bIns="48322" anchor="ctr"/>
          <a:lstStyle/>
          <a:p>
            <a:endParaRPr lang="en-US"/>
          </a:p>
        </p:txBody>
      </p:sp>
      <p:sp>
        <p:nvSpPr>
          <p:cNvPr id="64516" name="Rectangle 3"/>
          <p:cNvSpPr>
            <a:spLocks noGrp="1" noChangeArrowheads="1"/>
          </p:cNvSpPr>
          <p:nvPr>
            <p:ph type="body"/>
          </p:nvPr>
        </p:nvSpPr>
        <p:spPr>
          <a:xfrm>
            <a:off x="731838" y="4560888"/>
            <a:ext cx="5849937" cy="4321175"/>
          </a:xfrm>
          <a:noFill/>
          <a:ln/>
        </p:spPr>
        <p:txBody>
          <a:bodyPr wrap="none" lIns="89559" tIns="44779" rIns="89559" bIns="44779" anchor="ct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8"/>
          <p:cNvSpPr>
            <a:spLocks noGrp="1" noChangeArrowheads="1"/>
          </p:cNvSpPr>
          <p:nvPr>
            <p:ph type="sldNum" sz="quarter" idx="5"/>
          </p:nvPr>
        </p:nvSpPr>
        <p:spPr>
          <a:noFill/>
        </p:spPr>
        <p:txBody>
          <a:bodyPr/>
          <a:lstStyle/>
          <a:p>
            <a:fld id="{63153B87-3C8C-4D60-B83D-A155A007871D}" type="slidenum">
              <a:rPr lang="en-GB" smtClean="0">
                <a:ea typeface="ＭＳ Ｐゴシック" pitchFamily="34" charset="-128"/>
              </a:rPr>
              <a:pPr/>
              <a:t>3</a:t>
            </a:fld>
            <a:endParaRPr lang="en-GB" smtClean="0">
              <a:ea typeface="ＭＳ Ｐゴシック" pitchFamily="34" charset="-128"/>
            </a:endParaRPr>
          </a:p>
        </p:txBody>
      </p:sp>
      <p:sp>
        <p:nvSpPr>
          <p:cNvPr id="21506" name="Rectangle 2"/>
          <p:cNvSpPr>
            <a:spLocks noGrp="1" noRot="1" noChangeAspect="1" noChangeArrowheads="1" noTextEdit="1"/>
          </p:cNvSpPr>
          <p:nvPr>
            <p:ph type="sldImg"/>
          </p:nvPr>
        </p:nvSpPr>
        <p:spPr>
          <a:xfrm>
            <a:off x="1257300" y="720725"/>
            <a:ext cx="4802188" cy="3600450"/>
          </a:xfrm>
          <a:ln/>
        </p:spPr>
      </p:sp>
      <p:sp>
        <p:nvSpPr>
          <p:cNvPr id="21507" name="Rectangle 3"/>
          <p:cNvSpPr>
            <a:spLocks noGrp="1" noChangeArrowheads="1"/>
          </p:cNvSpPr>
          <p:nvPr>
            <p:ph type="body" idx="1"/>
          </p:nvPr>
        </p:nvSpPr>
        <p:spPr>
          <a:xfrm>
            <a:off x="974725" y="4560888"/>
            <a:ext cx="5365750" cy="4319587"/>
          </a:xfrm>
          <a:noFill/>
          <a:ln/>
        </p:spPr>
        <p:txBody>
          <a:bodyPr/>
          <a:lstStyle/>
          <a:p>
            <a:r>
              <a:rPr lang="en-US" b="1" smtClean="0">
                <a:latin typeface="Arial" charset="0"/>
                <a:ea typeface="ＭＳ Ｐゴシック" pitchFamily="34" charset="-128"/>
              </a:rPr>
              <a:t>Pioneer Award</a:t>
            </a:r>
            <a:r>
              <a:rPr lang="en-US" smtClean="0">
                <a:latin typeface="Arial" charset="0"/>
                <a:ea typeface="ＭＳ Ｐゴシック" pitchFamily="34" charset="-128"/>
              </a:rPr>
              <a:t> :: </a:t>
            </a:r>
            <a:r>
              <a:rPr lang="en-US" u="sng" smtClean="0">
                <a:latin typeface="Arial" charset="0"/>
                <a:ea typeface="ＭＳ Ｐゴシック" pitchFamily="34" charset="-128"/>
                <a:hlinkClick r:id="rId3"/>
              </a:rPr>
              <a:t>Abot Tanaw</a:t>
            </a:r>
            <a:r>
              <a:rPr lang="en-US" smtClean="0">
                <a:latin typeface="Arial" charset="0"/>
                <a:ea typeface="ＭＳ Ｐゴシック" pitchFamily="34" charset="-128"/>
              </a:rPr>
              <a:t> (Philippines) – Abot Tanaw uses dedicated videoconferencing hardware setup, similar to that found in businesses, to deliver high-quality video to overseas Filipino workers who wish to communicate with their families on a regular basis. Abot Tanaw curbs the cost of communication by taking full advantage of an Asterisk-based IP PBX server to provide the video calls at no cost to users.</a:t>
            </a:r>
          </a:p>
          <a:p>
            <a:r>
              <a:rPr lang="en-US" smtClean="0">
                <a:latin typeface="Arial" charset="0"/>
                <a:ea typeface="ＭＳ Ｐゴシック" pitchFamily="34" charset="-128"/>
              </a:rPr>
              <a:t> </a:t>
            </a:r>
          </a:p>
          <a:p>
            <a:r>
              <a:rPr lang="en-US" b="1" smtClean="0">
                <a:latin typeface="Arial" charset="0"/>
                <a:ea typeface="ＭＳ Ｐゴシック" pitchFamily="34" charset="-128"/>
              </a:rPr>
              <a:t>Pioneer Award</a:t>
            </a:r>
            <a:r>
              <a:rPr lang="en-US" smtClean="0">
                <a:latin typeface="Arial" charset="0"/>
                <a:ea typeface="ＭＳ Ｐゴシック" pitchFamily="34" charset="-128"/>
              </a:rPr>
              <a:t> :: </a:t>
            </a:r>
            <a:r>
              <a:rPr lang="en-US" u="sng" smtClean="0">
                <a:latin typeface="Arial" charset="0"/>
                <a:ea typeface="ＭＳ Ｐゴシック" pitchFamily="34" charset="-128"/>
                <a:hlinkClick r:id="rId4"/>
              </a:rPr>
              <a:t>GreenfieldTech</a:t>
            </a:r>
            <a:r>
              <a:rPr lang="en-US" smtClean="0">
                <a:latin typeface="Arial" charset="0"/>
                <a:ea typeface="ＭＳ Ｐゴシック" pitchFamily="34" charset="-128"/>
              </a:rPr>
              <a:t> (Udim, Israel) – Working on behalf of a customer, GreenfieldTech created a high-speed, highly scalable Asterisk-based dialer and interactive voice response (IVR) system that currently serves over 10,000 customers world wide. The platform was used extensively during the 2009 Israeli elections, serving 70% of the political parties in Israel.</a:t>
            </a:r>
          </a:p>
          <a:p>
            <a:r>
              <a:rPr lang="en-US" smtClean="0">
                <a:latin typeface="Arial" charset="0"/>
                <a:ea typeface="ＭＳ Ｐゴシック" pitchFamily="34" charset="-128"/>
              </a:rPr>
              <a:t> </a:t>
            </a:r>
          </a:p>
          <a:p>
            <a:r>
              <a:rPr lang="en-US" b="1" smtClean="0">
                <a:latin typeface="Arial" charset="0"/>
                <a:ea typeface="ＭＳ Ｐゴシック" pitchFamily="34" charset="-128"/>
              </a:rPr>
              <a:t>ROI Award</a:t>
            </a:r>
            <a:r>
              <a:rPr lang="en-US" smtClean="0">
                <a:latin typeface="Arial" charset="0"/>
                <a:ea typeface="ＭＳ Ｐゴシック" pitchFamily="34" charset="-128"/>
              </a:rPr>
              <a:t> :: </a:t>
            </a:r>
            <a:r>
              <a:rPr lang="en-US" u="sng" smtClean="0">
                <a:latin typeface="Arial" charset="0"/>
                <a:ea typeface="ＭＳ Ｐゴシック" pitchFamily="34" charset="-128"/>
                <a:hlinkClick r:id="rId5"/>
              </a:rPr>
              <a:t>City of Taguig</a:t>
            </a:r>
            <a:r>
              <a:rPr lang="en-US" smtClean="0">
                <a:latin typeface="Arial" charset="0"/>
                <a:ea typeface="ＭＳ Ｐゴシック" pitchFamily="34" charset="-128"/>
              </a:rPr>
              <a:t> (Taguig, Philippines) – The city of Taguig is the first in the Philippines to implement a unified citywide telecommunications system. Communication is now available 24/7, despite tropical rains and typhoons that previously were a threat to the entire telephone system of Taguig’s City Hall. With newly established centralized hotlines, calls are answered and filtered to the proper department by trained staff, instead of interrupting city workers while being passed from one department to another. Taguig now has an Asterisk-based VoIP telephone systems in over 73 sites, and the implementation has already brought a 50% decrease in city costs while doubling city workers’ productivity.</a:t>
            </a:r>
          </a:p>
          <a:p>
            <a:r>
              <a:rPr lang="en-US" smtClean="0">
                <a:latin typeface="Arial" charset="0"/>
                <a:ea typeface="ＭＳ Ｐゴシック" pitchFamily="34" charset="-128"/>
              </a:rPr>
              <a:t> </a:t>
            </a:r>
          </a:p>
          <a:p>
            <a:r>
              <a:rPr lang="en-US" b="1" smtClean="0">
                <a:latin typeface="Arial" charset="0"/>
                <a:ea typeface="ＭＳ Ｐゴシック" pitchFamily="34" charset="-128"/>
              </a:rPr>
              <a:t>Inside Out Award</a:t>
            </a:r>
            <a:r>
              <a:rPr lang="en-US" smtClean="0">
                <a:latin typeface="Arial" charset="0"/>
                <a:ea typeface="ＭＳ Ｐゴシック" pitchFamily="34" charset="-128"/>
              </a:rPr>
              <a:t> :: </a:t>
            </a:r>
            <a:r>
              <a:rPr lang="en-US" u="sng" smtClean="0">
                <a:latin typeface="Arial" charset="0"/>
                <a:ea typeface="ＭＳ Ｐゴシック" pitchFamily="34" charset="-128"/>
                <a:hlinkClick r:id="rId6"/>
              </a:rPr>
              <a:t>Teletales</a:t>
            </a:r>
            <a:r>
              <a:rPr lang="en-US" smtClean="0">
                <a:latin typeface="Arial" charset="0"/>
                <a:ea typeface="ＭＳ Ｐゴシック" pitchFamily="34" charset="-128"/>
              </a:rPr>
              <a:t> (New York, N.Y.) – Teletales enables users to share stories via the telephone and download them online to keep forever in digital form. Users call in to Teletales, an Asterisk-based phone system, and enter the number of the person with whom they would like to share a story. Teletales connects them and then records their call. Users can then log in to Teletales online to download and edit their audio recording to keep forever.</a:t>
            </a:r>
          </a:p>
          <a:p>
            <a:r>
              <a:rPr lang="en-US" smtClean="0">
                <a:latin typeface="Arial" charset="0"/>
                <a:ea typeface="ＭＳ Ｐゴシック" pitchFamily="34" charset="-128"/>
              </a:rPr>
              <a:t> </a:t>
            </a:r>
          </a:p>
          <a:p>
            <a:r>
              <a:rPr lang="en-US" b="1" smtClean="0">
                <a:latin typeface="Arial" charset="0"/>
                <a:ea typeface="ＭＳ Ｐゴシック" pitchFamily="34" charset="-128"/>
              </a:rPr>
              <a:t>Community Achievement Award</a:t>
            </a:r>
            <a:r>
              <a:rPr lang="en-US" smtClean="0">
                <a:latin typeface="Arial" charset="0"/>
                <a:ea typeface="ＭＳ Ｐゴシック" pitchFamily="34" charset="-128"/>
              </a:rPr>
              <a:t> :: </a:t>
            </a:r>
            <a:r>
              <a:rPr lang="en-US" u="sng" smtClean="0">
                <a:latin typeface="Arial" charset="0"/>
                <a:ea typeface="ＭＳ Ｐゴシック" pitchFamily="34" charset="-128"/>
                <a:hlinkClick r:id="rId7"/>
              </a:rPr>
              <a:t>House Internet</a:t>
            </a:r>
            <a:r>
              <a:rPr lang="en-US" smtClean="0">
                <a:latin typeface="Arial" charset="0"/>
                <a:ea typeface="ＭＳ Ｐゴシック" pitchFamily="34" charset="-128"/>
              </a:rPr>
              <a:t> (Buenos Aires, Argentina) – House Internet developed FOP, the first real-time switchboard for Asterisk, in 2004, and it remains the most widely used operator console. FOP is currently one of the tools that companies and integrators installing Asterisk use to highlight and visually demonstrate the potential of Asterisk as a VoIP platform. Many individuals involved in Asterisk are able to benefit from the solution, from developers and integrators to phone users.</a:t>
            </a:r>
          </a:p>
          <a:p>
            <a:r>
              <a:rPr lang="en-US" smtClean="0">
                <a:latin typeface="Arial" charset="0"/>
                <a:ea typeface="ＭＳ Ｐゴシック" pitchFamily="34" charset="-128"/>
              </a:rPr>
              <a:t> </a:t>
            </a:r>
          </a:p>
          <a:p>
            <a:r>
              <a:rPr lang="en-US" b="1" smtClean="0">
                <a:latin typeface="Arial" charset="0"/>
                <a:ea typeface="ＭＳ Ｐゴシック" pitchFamily="34" charset="-128"/>
              </a:rPr>
              <a:t>Big Biz Asterisk Award </a:t>
            </a:r>
            <a:r>
              <a:rPr lang="en-US" smtClean="0">
                <a:latin typeface="Arial" charset="0"/>
                <a:ea typeface="ＭＳ Ｐゴシック" pitchFamily="34" charset="-128"/>
              </a:rPr>
              <a:t>:: </a:t>
            </a:r>
            <a:r>
              <a:rPr lang="en-US" u="sng" smtClean="0">
                <a:latin typeface="Arial" charset="0"/>
                <a:ea typeface="ＭＳ Ｐゴシック" pitchFamily="34" charset="-128"/>
                <a:hlinkClick r:id="rId8"/>
              </a:rPr>
              <a:t>Intuit Innovations</a:t>
            </a:r>
            <a:r>
              <a:rPr lang="en-US" smtClean="0">
                <a:latin typeface="Arial" charset="0"/>
                <a:ea typeface="ＭＳ Ｐゴシック" pitchFamily="34" charset="-128"/>
              </a:rPr>
              <a:t> (Kuala Lumpur, Malaysia) – A pioneer in the Malaysian market, Intuit Innovations created a scalable solution able to support 130,000 existing subscribers and handle 10,000 concurrent calls. The solution can be used by ISPs, telephone company providers and VoIP carriers with large subscriber bases who need to provide a reliable but low cost telephony platform.</a:t>
            </a:r>
          </a:p>
          <a:p>
            <a:r>
              <a:rPr lang="en-US" smtClean="0">
                <a:latin typeface="Arial" charset="0"/>
                <a:ea typeface="ＭＳ Ｐゴシック" pitchFamily="34" charset="-128"/>
              </a:rPr>
              <a:t> </a:t>
            </a:r>
          </a:p>
          <a:p>
            <a:r>
              <a:rPr lang="en-US" b="1" smtClean="0">
                <a:latin typeface="Arial" charset="0"/>
                <a:ea typeface="ＭＳ Ｐゴシック" pitchFamily="34" charset="-128"/>
              </a:rPr>
              <a:t>Big Biz Asterisk Honorable Mention </a:t>
            </a:r>
            <a:r>
              <a:rPr lang="en-US" smtClean="0">
                <a:latin typeface="Arial" charset="0"/>
                <a:ea typeface="ＭＳ Ｐゴシック" pitchFamily="34" charset="-128"/>
              </a:rPr>
              <a:t>:: </a:t>
            </a:r>
            <a:r>
              <a:rPr lang="en-US" u="sng" smtClean="0">
                <a:latin typeface="Arial" charset="0"/>
                <a:ea typeface="ＭＳ Ｐゴシック" pitchFamily="34" charset="-128"/>
                <a:hlinkClick r:id="rId9"/>
              </a:rPr>
              <a:t>Airnet</a:t>
            </a:r>
            <a:r>
              <a:rPr lang="en-US" smtClean="0">
                <a:latin typeface="Arial" charset="0"/>
                <a:ea typeface="ＭＳ Ｐゴシック" pitchFamily="34" charset="-128"/>
              </a:rPr>
              <a:t> (Chattanooga, Tenn.) – AirNet provided a large-scale VoIP outbound survey solution to the Republican National Committee (RNC) for the 2008 Presidential Election. Political volunteers were able to walk into a call center where multiple VoIP phones were configured, log into the survey application through the phone and begin making calls. The solution had approximately 250 locations spread across the continental United States, with 6,500 VoIP phones conducting 21 million phone calls for a total of 24 million minutes consumed.</a:t>
            </a:r>
          </a:p>
          <a:p>
            <a:endParaRPr lang="en-US"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a:spLocks noGrp="1" noChangeArrowheads="1"/>
          </p:cNvSpPr>
          <p:nvPr>
            <p:ph type="sldNum" sz="quarter" idx="5"/>
          </p:nvPr>
        </p:nvSpPr>
        <p:spPr>
          <a:noFill/>
        </p:spPr>
        <p:txBody>
          <a:bodyPr/>
          <a:lstStyle/>
          <a:p>
            <a:fld id="{9753949E-7CFD-4AA6-BF19-80AFAB21738C}" type="slidenum">
              <a:rPr lang="en-GB" smtClean="0">
                <a:ea typeface="ＭＳ Ｐゴシック" pitchFamily="34" charset="-128"/>
              </a:rPr>
              <a:pPr/>
              <a:t>4</a:t>
            </a:fld>
            <a:endParaRPr lang="en-GB" smtClean="0">
              <a:ea typeface="ＭＳ Ｐゴシック" pitchFamily="34" charset="-128"/>
            </a:endParaRPr>
          </a:p>
        </p:txBody>
      </p:sp>
      <p:sp>
        <p:nvSpPr>
          <p:cNvPr id="23555" name="Text Box 2"/>
          <p:cNvSpPr txBox="1">
            <a:spLocks noChangeArrowheads="1"/>
          </p:cNvSpPr>
          <p:nvPr/>
        </p:nvSpPr>
        <p:spPr bwMode="auto">
          <a:xfrm>
            <a:off x="1019175" y="720725"/>
            <a:ext cx="5276850" cy="3600450"/>
          </a:xfrm>
          <a:prstGeom prst="rect">
            <a:avLst/>
          </a:prstGeom>
          <a:solidFill>
            <a:srgbClr val="FFFFFF"/>
          </a:solidFill>
          <a:ln w="9360">
            <a:solidFill>
              <a:srgbClr val="000000"/>
            </a:solidFill>
            <a:miter lim="800000"/>
            <a:headEnd/>
            <a:tailEnd/>
          </a:ln>
        </p:spPr>
        <p:txBody>
          <a:bodyPr wrap="none" lIns="96644" tIns="48322" rIns="96644" bIns="48322" anchor="ctr"/>
          <a:lstStyle/>
          <a:p>
            <a:endParaRPr lang="en-US"/>
          </a:p>
        </p:txBody>
      </p:sp>
      <p:sp>
        <p:nvSpPr>
          <p:cNvPr id="23556" name="Rectangle 3"/>
          <p:cNvSpPr>
            <a:spLocks noGrp="1" noChangeArrowheads="1"/>
          </p:cNvSpPr>
          <p:nvPr>
            <p:ph type="body"/>
          </p:nvPr>
        </p:nvSpPr>
        <p:spPr>
          <a:xfrm>
            <a:off x="731838" y="4560888"/>
            <a:ext cx="5849937" cy="4321175"/>
          </a:xfrm>
          <a:noFill/>
          <a:ln/>
        </p:spPr>
        <p:txBody>
          <a:bodyPr wrap="none" lIns="89559" tIns="44779" rIns="89559" bIns="44779" anchor="ct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idx="5"/>
          </p:nvPr>
        </p:nvSpPr>
        <p:spPr>
          <a:noFill/>
        </p:spPr>
        <p:txBody>
          <a:bodyPr/>
          <a:lstStyle/>
          <a:p>
            <a:fld id="{4CABBC92-548D-4940-AF2D-C0DA95CA7339}" type="slidenum">
              <a:rPr lang="en-GB" smtClean="0">
                <a:ea typeface="ＭＳ Ｐゴシック" pitchFamily="34" charset="-128"/>
              </a:rPr>
              <a:pPr/>
              <a:t>5</a:t>
            </a:fld>
            <a:endParaRPr lang="en-GB" smtClean="0">
              <a:ea typeface="ＭＳ Ｐゴシック" pitchFamily="34" charset="-128"/>
            </a:endParaRPr>
          </a:p>
        </p:txBody>
      </p:sp>
      <p:sp>
        <p:nvSpPr>
          <p:cNvPr id="25603" name="Text Box 2"/>
          <p:cNvSpPr txBox="1">
            <a:spLocks noChangeArrowheads="1"/>
          </p:cNvSpPr>
          <p:nvPr/>
        </p:nvSpPr>
        <p:spPr bwMode="auto">
          <a:xfrm>
            <a:off x="1019175" y="720725"/>
            <a:ext cx="5276850" cy="3600450"/>
          </a:xfrm>
          <a:prstGeom prst="rect">
            <a:avLst/>
          </a:prstGeom>
          <a:solidFill>
            <a:srgbClr val="FFFFFF"/>
          </a:solidFill>
          <a:ln w="9360">
            <a:solidFill>
              <a:srgbClr val="000000"/>
            </a:solidFill>
            <a:miter lim="800000"/>
            <a:headEnd/>
            <a:tailEnd/>
          </a:ln>
        </p:spPr>
        <p:txBody>
          <a:bodyPr wrap="none" lIns="96644" tIns="48322" rIns="96644" bIns="48322" anchor="ctr"/>
          <a:lstStyle/>
          <a:p>
            <a:endParaRPr lang="en-US"/>
          </a:p>
        </p:txBody>
      </p:sp>
      <p:sp>
        <p:nvSpPr>
          <p:cNvPr id="25604" name="Rectangle 3"/>
          <p:cNvSpPr>
            <a:spLocks noGrp="1" noChangeArrowheads="1"/>
          </p:cNvSpPr>
          <p:nvPr>
            <p:ph type="body"/>
          </p:nvPr>
        </p:nvSpPr>
        <p:spPr>
          <a:xfrm>
            <a:off x="731838" y="4560888"/>
            <a:ext cx="5849937" cy="4321175"/>
          </a:xfrm>
          <a:noFill/>
          <a:ln/>
        </p:spPr>
        <p:txBody>
          <a:bodyPr wrap="none" lIns="89559" tIns="44779" rIns="89559" bIns="44779" anchor="ct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8"/>
          <p:cNvSpPr>
            <a:spLocks noGrp="1" noChangeArrowheads="1"/>
          </p:cNvSpPr>
          <p:nvPr>
            <p:ph type="sldNum" sz="quarter" idx="5"/>
          </p:nvPr>
        </p:nvSpPr>
        <p:spPr>
          <a:noFill/>
        </p:spPr>
        <p:txBody>
          <a:bodyPr/>
          <a:lstStyle/>
          <a:p>
            <a:fld id="{3C395224-83C4-4C27-8F01-A775B1200E3B}" type="slidenum">
              <a:rPr lang="en-GB" smtClean="0">
                <a:ea typeface="ＭＳ Ｐゴシック" pitchFamily="34" charset="-128"/>
              </a:rPr>
              <a:pPr/>
              <a:t>6</a:t>
            </a:fld>
            <a:endParaRPr lang="en-GB" smtClean="0">
              <a:ea typeface="ＭＳ Ｐゴシック" pitchFamily="34" charset="-128"/>
            </a:endParaRPr>
          </a:p>
        </p:txBody>
      </p:sp>
      <p:sp>
        <p:nvSpPr>
          <p:cNvPr id="27650" name="Rectangle 2"/>
          <p:cNvSpPr>
            <a:spLocks noGrp="1" noRot="1" noChangeAspect="1" noChangeArrowheads="1" noTextEdit="1"/>
          </p:cNvSpPr>
          <p:nvPr>
            <p:ph type="sldImg"/>
          </p:nvPr>
        </p:nvSpPr>
        <p:spPr>
          <a:xfrm>
            <a:off x="1257300" y="720725"/>
            <a:ext cx="4802188" cy="3600450"/>
          </a:xfrm>
          <a:ln/>
        </p:spPr>
      </p:sp>
      <p:sp>
        <p:nvSpPr>
          <p:cNvPr id="27651" name="Rectangle 3"/>
          <p:cNvSpPr>
            <a:spLocks noGrp="1" noChangeArrowheads="1"/>
          </p:cNvSpPr>
          <p:nvPr>
            <p:ph type="body" idx="1"/>
          </p:nvPr>
        </p:nvSpPr>
        <p:spPr>
          <a:xfrm>
            <a:off x="974725" y="4560888"/>
            <a:ext cx="5365750" cy="4319587"/>
          </a:xfrm>
          <a:noFill/>
          <a:ln/>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31747" name="Slide Number Placeholder 3"/>
          <p:cNvSpPr>
            <a:spLocks noGrp="1"/>
          </p:cNvSpPr>
          <p:nvPr>
            <p:ph type="sldNum" sz="quarter" idx="5"/>
          </p:nvPr>
        </p:nvSpPr>
        <p:spPr>
          <a:noFill/>
        </p:spPr>
        <p:txBody>
          <a:bodyPr/>
          <a:lstStyle/>
          <a:p>
            <a:fld id="{FCEEB0EB-289D-4BB7-A1C3-6147C6F7CF6C}" type="slidenum">
              <a:rPr lang="en-US" smtClean="0">
                <a:ea typeface="ＭＳ Ｐゴシック" pitchFamily="34" charset="-128"/>
              </a:rPr>
              <a:pPr/>
              <a:t>8</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idx="5"/>
          </p:nvPr>
        </p:nvSpPr>
        <p:spPr>
          <a:noFill/>
        </p:spPr>
        <p:txBody>
          <a:bodyPr/>
          <a:lstStyle/>
          <a:p>
            <a:fld id="{551254D8-C985-4F4F-8A95-B078458A0B91}" type="slidenum">
              <a:rPr lang="en-GB" smtClean="0">
                <a:ea typeface="ＭＳ Ｐゴシック" pitchFamily="34" charset="-128"/>
              </a:rPr>
              <a:pPr/>
              <a:t>9</a:t>
            </a:fld>
            <a:endParaRPr lang="en-GB" smtClean="0">
              <a:ea typeface="ＭＳ Ｐゴシック" pitchFamily="34" charset="-128"/>
            </a:endParaRPr>
          </a:p>
        </p:txBody>
      </p:sp>
      <p:sp>
        <p:nvSpPr>
          <p:cNvPr id="33795" name="Text Box 2"/>
          <p:cNvSpPr txBox="1">
            <a:spLocks noChangeArrowheads="1"/>
          </p:cNvSpPr>
          <p:nvPr/>
        </p:nvSpPr>
        <p:spPr bwMode="auto">
          <a:xfrm>
            <a:off x="1019175" y="720725"/>
            <a:ext cx="5276850" cy="3600450"/>
          </a:xfrm>
          <a:prstGeom prst="rect">
            <a:avLst/>
          </a:prstGeom>
          <a:solidFill>
            <a:srgbClr val="FFFFFF"/>
          </a:solidFill>
          <a:ln w="9360">
            <a:solidFill>
              <a:srgbClr val="000000"/>
            </a:solidFill>
            <a:miter lim="800000"/>
            <a:headEnd/>
            <a:tailEnd/>
          </a:ln>
        </p:spPr>
        <p:txBody>
          <a:bodyPr wrap="none" lIns="96644" tIns="48322" rIns="96644" bIns="48322" anchor="ctr"/>
          <a:lstStyle/>
          <a:p>
            <a:endParaRPr lang="en-US"/>
          </a:p>
        </p:txBody>
      </p:sp>
      <p:sp>
        <p:nvSpPr>
          <p:cNvPr id="33796" name="Rectangle 3"/>
          <p:cNvSpPr>
            <a:spLocks noGrp="1" noChangeArrowheads="1"/>
          </p:cNvSpPr>
          <p:nvPr>
            <p:ph type="body"/>
          </p:nvPr>
        </p:nvSpPr>
        <p:spPr>
          <a:xfrm>
            <a:off x="731838" y="4560888"/>
            <a:ext cx="5849937" cy="4321175"/>
          </a:xfrm>
          <a:noFill/>
          <a:ln/>
        </p:spPr>
        <p:txBody>
          <a:bodyPr wrap="none" lIns="89559" tIns="44779" rIns="89559" bIns="44779" anchor="ctr"/>
          <a:lstStyle/>
          <a:p>
            <a:endParaRPr lang="en-US"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18" descr="Title Slide (w Or)"/>
          <p:cNvPicPr>
            <a:picLocks noChangeAspect="1" noChangeArrowheads="1"/>
          </p:cNvPicPr>
          <p:nvPr userDrawn="1"/>
        </p:nvPicPr>
        <p:blipFill>
          <a:blip r:embed="rId2"/>
          <a:srcRect/>
          <a:stretch>
            <a:fillRect/>
          </a:stretch>
        </p:blipFill>
        <p:spPr bwMode="ltGray">
          <a:xfrm>
            <a:off x="0" y="0"/>
            <a:ext cx="9144000" cy="6858000"/>
          </a:xfrm>
          <a:prstGeom prst="rect">
            <a:avLst/>
          </a:prstGeom>
          <a:noFill/>
          <a:ln w="9525">
            <a:noFill/>
            <a:miter lim="800000"/>
            <a:headEnd/>
            <a:tailEnd/>
          </a:ln>
        </p:spPr>
      </p:pic>
      <p:sp>
        <p:nvSpPr>
          <p:cNvPr id="7170" name="Rectangle 2"/>
          <p:cNvSpPr>
            <a:spLocks noGrp="1" noChangeArrowheads="1"/>
          </p:cNvSpPr>
          <p:nvPr>
            <p:ph type="subTitle" idx="1"/>
          </p:nvPr>
        </p:nvSpPr>
        <p:spPr>
          <a:xfrm>
            <a:off x="1246188" y="4622800"/>
            <a:ext cx="7297737" cy="431800"/>
          </a:xfrm>
        </p:spPr>
        <p:txBody>
          <a:bodyPr lIns="0" tIns="0" rIns="0" bIns="0"/>
          <a:lstStyle>
            <a:lvl1pPr marL="0" indent="0" algn="r">
              <a:buFont typeface="Wingdings" pitchFamily="-106" charset="2"/>
              <a:buNone/>
              <a:defRPr sz="2600">
                <a:solidFill>
                  <a:schemeClr val="accent2"/>
                </a:solidFill>
              </a:defRPr>
            </a:lvl1pPr>
          </a:lstStyle>
          <a:p>
            <a:r>
              <a:rPr lang="en-US"/>
              <a:t>Click to edit Master subtitle style</a:t>
            </a:r>
          </a:p>
        </p:txBody>
      </p:sp>
      <p:sp>
        <p:nvSpPr>
          <p:cNvPr id="7176" name="Rectangle 8"/>
          <p:cNvSpPr>
            <a:spLocks noGrp="1" noChangeArrowheads="1"/>
          </p:cNvSpPr>
          <p:nvPr>
            <p:ph type="ctrTitle"/>
          </p:nvPr>
        </p:nvSpPr>
        <p:spPr>
          <a:xfrm>
            <a:off x="1230313" y="2697163"/>
            <a:ext cx="7312025" cy="1355725"/>
          </a:xfrm>
        </p:spPr>
        <p:txBody>
          <a:bodyPr anchor="t"/>
          <a:lstStyle>
            <a:lvl1pPr algn="r">
              <a:defRPr sz="44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61100" y="168275"/>
            <a:ext cx="1666875" cy="5726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60475" y="168275"/>
            <a:ext cx="4848225" cy="5726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upporting slides">
    <p:spTree>
      <p:nvGrpSpPr>
        <p:cNvPr id="1" name=""/>
        <p:cNvGrpSpPr/>
        <p:nvPr/>
      </p:nvGrpSpPr>
      <p:grpSpPr>
        <a:xfrm>
          <a:off x="0" y="0"/>
          <a:ext cx="0" cy="0"/>
          <a:chOff x="0" y="0"/>
          <a:chExt cx="0" cy="0"/>
        </a:xfrm>
      </p:grpSpPr>
      <p:pic>
        <p:nvPicPr>
          <p:cNvPr id="4" name="Picture 8" descr="rac_template.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3" descr="rac_template2.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09600" y="739775"/>
            <a:ext cx="7772400" cy="1470025"/>
          </a:xfrm>
          <a:prstGeom prst="rect">
            <a:avLst/>
          </a:prstGeom>
        </p:spPr>
        <p:txBody>
          <a:bodyPr/>
          <a:lstStyle>
            <a:lvl1pPr>
              <a:defRPr b="1">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609600" y="1600200"/>
            <a:ext cx="77724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458200" y="6477000"/>
            <a:ext cx="609600" cy="365125"/>
          </a:xfrm>
          <a:prstGeom prst="rect">
            <a:avLst/>
          </a:prstGeom>
        </p:spPr>
        <p:txBody>
          <a:bodyPr/>
          <a:lstStyle>
            <a:lvl1pPr>
              <a:defRPr>
                <a:ea typeface="ＭＳ Ｐゴシック" pitchFamily="-107" charset="-128"/>
                <a:cs typeface="+mn-cs"/>
              </a:defRPr>
            </a:lvl1pPr>
          </a:lstStyle>
          <a:p>
            <a:pPr>
              <a:defRPr/>
            </a:pPr>
            <a:fld id="{DE5D0FD0-68E4-42A6-94C0-F9C0FACC665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60475" y="1368425"/>
            <a:ext cx="3257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368425"/>
            <a:ext cx="3257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pic>
        <p:nvPicPr>
          <p:cNvPr id="1026" name="Picture 21" descr="Text Slide (Dark Bkgrnd)"/>
          <p:cNvPicPr>
            <a:picLocks noChangeAspect="1" noChangeArrowheads="1"/>
          </p:cNvPicPr>
          <p:nvPr userDrawn="1"/>
        </p:nvPicPr>
        <p:blipFill>
          <a:blip r:embed="rId14"/>
          <a:srcRect/>
          <a:stretch>
            <a:fillRect/>
          </a:stretch>
        </p:blipFill>
        <p:spPr bwMode="ltGray">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1260475" y="1368425"/>
            <a:ext cx="6667500" cy="4525963"/>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ChangeArrowheads="1"/>
          </p:cNvSpPr>
          <p:nvPr userDrawn="1"/>
        </p:nvSpPr>
        <p:spPr bwMode="auto">
          <a:xfrm>
            <a:off x="8966200" y="6615113"/>
            <a:ext cx="139700" cy="136525"/>
          </a:xfrm>
          <a:prstGeom prst="rect">
            <a:avLst/>
          </a:prstGeom>
          <a:noFill/>
          <a:ln w="9525">
            <a:noFill/>
            <a:miter lim="800000"/>
            <a:headEnd/>
            <a:tailEnd/>
          </a:ln>
          <a:effectLst/>
        </p:spPr>
        <p:txBody>
          <a:bodyPr wrap="none" lIns="0" tIns="0" rIns="0" bIns="0" anchor="b">
            <a:spAutoFit/>
          </a:bodyPr>
          <a:lstStyle/>
          <a:p>
            <a:pPr algn="r">
              <a:defRPr/>
            </a:pPr>
            <a:fld id="{4555214C-8CF7-41E6-9243-1C7AEF1F722F}" type="slidenum">
              <a:rPr lang="en-US" sz="900">
                <a:solidFill>
                  <a:schemeClr val="accent1"/>
                </a:solidFill>
                <a:ea typeface="ＭＳ Ｐゴシック" pitchFamily="-107" charset="-128"/>
                <a:cs typeface="+mn-cs"/>
              </a:rPr>
              <a:pPr algn="r">
                <a:defRPr/>
              </a:pPr>
              <a:t>‹#›</a:t>
            </a:fld>
            <a:endParaRPr lang="en-US" sz="900" dirty="0">
              <a:solidFill>
                <a:schemeClr val="accent1"/>
              </a:solidFill>
              <a:ea typeface="ＭＳ Ｐゴシック" pitchFamily="-107" charset="-128"/>
              <a:cs typeface="+mn-cs"/>
            </a:endParaRPr>
          </a:p>
        </p:txBody>
      </p:sp>
      <p:sp>
        <p:nvSpPr>
          <p:cNvPr id="1029" name="Rectangle 2"/>
          <p:cNvSpPr>
            <a:spLocks noGrp="1" noChangeArrowheads="1"/>
          </p:cNvSpPr>
          <p:nvPr>
            <p:ph type="title"/>
          </p:nvPr>
        </p:nvSpPr>
        <p:spPr bwMode="auto">
          <a:xfrm>
            <a:off x="1454150" y="168275"/>
            <a:ext cx="6122988" cy="6032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7" name="Text Box 3"/>
          <p:cNvSpPr txBox="1">
            <a:spLocks noChangeArrowheads="1"/>
          </p:cNvSpPr>
          <p:nvPr userDrawn="1"/>
        </p:nvSpPr>
        <p:spPr bwMode="auto">
          <a:xfrm>
            <a:off x="2249488" y="6567488"/>
            <a:ext cx="4222750" cy="147637"/>
          </a:xfrm>
          <a:prstGeom prst="rect">
            <a:avLst/>
          </a:prstGeom>
          <a:noFill/>
          <a:ln w="9525">
            <a:noFill/>
            <a:miter lim="800000"/>
            <a:headEnd/>
            <a:tailEnd/>
          </a:ln>
        </p:spPr>
        <p:txBody>
          <a:bodyPr wrap="none" lIns="0" tIns="0" rIns="0" bIns="0">
            <a:spAutoFit/>
          </a:bodyPr>
          <a:lstStyle/>
          <a:p>
            <a:pPr defTabSz="457200">
              <a:lnSpc>
                <a:spcPct val="108000"/>
              </a:lnSpc>
              <a:buClr>
                <a:srgbClr val="FFFFFF"/>
              </a:buClr>
              <a:buSzPct val="100000"/>
              <a:buFont typeface="Arial" charset="0"/>
              <a:buNone/>
              <a:defRPr/>
            </a:pPr>
            <a:r>
              <a:rPr lang="en-US" sz="900" b="1" dirty="0">
                <a:ea typeface="ＭＳ Ｐゴシック" pitchFamily="-107" charset="-128"/>
                <a:cs typeface="+mn-cs"/>
              </a:rPr>
              <a:t>Creative Innovation – Customer Satisfaction – Continual Quality Improvement</a:t>
            </a:r>
            <a:endParaRPr lang="en-US" sz="900" dirty="0">
              <a:ea typeface="ＭＳ Ｐゴシック" pitchFamily="-107" charset="-128"/>
              <a:cs typeface="+mn-cs"/>
            </a:endParaRP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Lst>
  <p:txStyles>
    <p:titleStyle>
      <a:lvl1pPr algn="l" rtl="0" eaLnBrk="0" fontAlgn="base" hangingPunct="0">
        <a:lnSpc>
          <a:spcPct val="90000"/>
        </a:lnSpc>
        <a:spcBef>
          <a:spcPct val="0"/>
        </a:spcBef>
        <a:spcAft>
          <a:spcPct val="0"/>
        </a:spcAft>
        <a:defRPr sz="2600">
          <a:solidFill>
            <a:schemeClr val="tx1"/>
          </a:solidFill>
          <a:latin typeface="+mj-lt"/>
          <a:ea typeface="ＭＳ Ｐゴシック" pitchFamily="-107" charset="-128"/>
          <a:cs typeface="ＭＳ Ｐゴシック" pitchFamily="-107" charset="-128"/>
        </a:defRPr>
      </a:lvl1pPr>
      <a:lvl2pPr algn="l" rtl="0" eaLnBrk="0" fontAlgn="base" hangingPunct="0">
        <a:lnSpc>
          <a:spcPct val="90000"/>
        </a:lnSpc>
        <a:spcBef>
          <a:spcPct val="0"/>
        </a:spcBef>
        <a:spcAft>
          <a:spcPct val="0"/>
        </a:spcAft>
        <a:defRPr sz="2600">
          <a:solidFill>
            <a:schemeClr val="tx1"/>
          </a:solidFill>
          <a:latin typeface="Arial" pitchFamily="-106" charset="0"/>
          <a:ea typeface="ＭＳ Ｐゴシック" pitchFamily="-107" charset="-128"/>
          <a:cs typeface="ＭＳ Ｐゴシック" pitchFamily="-107" charset="-128"/>
        </a:defRPr>
      </a:lvl2pPr>
      <a:lvl3pPr algn="l" rtl="0" eaLnBrk="0" fontAlgn="base" hangingPunct="0">
        <a:lnSpc>
          <a:spcPct val="90000"/>
        </a:lnSpc>
        <a:spcBef>
          <a:spcPct val="0"/>
        </a:spcBef>
        <a:spcAft>
          <a:spcPct val="0"/>
        </a:spcAft>
        <a:defRPr sz="2600">
          <a:solidFill>
            <a:schemeClr val="tx1"/>
          </a:solidFill>
          <a:latin typeface="Arial" pitchFamily="-106" charset="0"/>
          <a:ea typeface="ＭＳ Ｐゴシック" pitchFamily="-107" charset="-128"/>
          <a:cs typeface="ＭＳ Ｐゴシック" pitchFamily="-107" charset="-128"/>
        </a:defRPr>
      </a:lvl3pPr>
      <a:lvl4pPr algn="l" rtl="0" eaLnBrk="0" fontAlgn="base" hangingPunct="0">
        <a:lnSpc>
          <a:spcPct val="90000"/>
        </a:lnSpc>
        <a:spcBef>
          <a:spcPct val="0"/>
        </a:spcBef>
        <a:spcAft>
          <a:spcPct val="0"/>
        </a:spcAft>
        <a:defRPr sz="2600">
          <a:solidFill>
            <a:schemeClr val="tx1"/>
          </a:solidFill>
          <a:latin typeface="Arial" pitchFamily="-106" charset="0"/>
          <a:ea typeface="ＭＳ Ｐゴシック" pitchFamily="-107" charset="-128"/>
          <a:cs typeface="ＭＳ Ｐゴシック" pitchFamily="-107" charset="-128"/>
        </a:defRPr>
      </a:lvl4pPr>
      <a:lvl5pPr algn="l" rtl="0" eaLnBrk="0" fontAlgn="base" hangingPunct="0">
        <a:lnSpc>
          <a:spcPct val="90000"/>
        </a:lnSpc>
        <a:spcBef>
          <a:spcPct val="0"/>
        </a:spcBef>
        <a:spcAft>
          <a:spcPct val="0"/>
        </a:spcAft>
        <a:defRPr sz="2600">
          <a:solidFill>
            <a:schemeClr val="tx1"/>
          </a:solidFill>
          <a:latin typeface="Arial" pitchFamily="-106" charset="0"/>
          <a:ea typeface="ＭＳ Ｐゴシック" pitchFamily="-107" charset="-128"/>
          <a:cs typeface="ＭＳ Ｐゴシック" pitchFamily="-107" charset="-128"/>
        </a:defRPr>
      </a:lvl5pPr>
      <a:lvl6pPr marL="457200" algn="l" rtl="0" fontAlgn="base">
        <a:lnSpc>
          <a:spcPct val="90000"/>
        </a:lnSpc>
        <a:spcBef>
          <a:spcPct val="0"/>
        </a:spcBef>
        <a:spcAft>
          <a:spcPct val="0"/>
        </a:spcAft>
        <a:defRPr sz="2600">
          <a:solidFill>
            <a:schemeClr val="tx1"/>
          </a:solidFill>
          <a:latin typeface="Arial" pitchFamily="-106" charset="0"/>
        </a:defRPr>
      </a:lvl6pPr>
      <a:lvl7pPr marL="914400" algn="l" rtl="0" fontAlgn="base">
        <a:lnSpc>
          <a:spcPct val="90000"/>
        </a:lnSpc>
        <a:spcBef>
          <a:spcPct val="0"/>
        </a:spcBef>
        <a:spcAft>
          <a:spcPct val="0"/>
        </a:spcAft>
        <a:defRPr sz="2600">
          <a:solidFill>
            <a:schemeClr val="tx1"/>
          </a:solidFill>
          <a:latin typeface="Arial" pitchFamily="-106" charset="0"/>
        </a:defRPr>
      </a:lvl7pPr>
      <a:lvl8pPr marL="1371600" algn="l" rtl="0" fontAlgn="base">
        <a:lnSpc>
          <a:spcPct val="90000"/>
        </a:lnSpc>
        <a:spcBef>
          <a:spcPct val="0"/>
        </a:spcBef>
        <a:spcAft>
          <a:spcPct val="0"/>
        </a:spcAft>
        <a:defRPr sz="2600">
          <a:solidFill>
            <a:schemeClr val="tx1"/>
          </a:solidFill>
          <a:latin typeface="Arial" pitchFamily="-106" charset="0"/>
        </a:defRPr>
      </a:lvl8pPr>
      <a:lvl9pPr marL="1828800" algn="l" rtl="0" fontAlgn="base">
        <a:lnSpc>
          <a:spcPct val="90000"/>
        </a:lnSpc>
        <a:spcBef>
          <a:spcPct val="0"/>
        </a:spcBef>
        <a:spcAft>
          <a:spcPct val="0"/>
        </a:spcAft>
        <a:defRPr sz="2600">
          <a:solidFill>
            <a:schemeClr val="tx1"/>
          </a:solidFill>
          <a:latin typeface="Arial" pitchFamily="-106" charset="0"/>
        </a:defRPr>
      </a:lvl9pPr>
    </p:titleStyle>
    <p:bodyStyle>
      <a:lvl1pPr marL="233363" indent="-233363" algn="l" rtl="0" eaLnBrk="0" fontAlgn="base" hangingPunct="0">
        <a:lnSpc>
          <a:spcPct val="95000"/>
        </a:lnSpc>
        <a:spcBef>
          <a:spcPct val="65000"/>
        </a:spcBef>
        <a:spcAft>
          <a:spcPct val="0"/>
        </a:spcAft>
        <a:buClr>
          <a:schemeClr val="folHlink"/>
        </a:buClr>
        <a:buFont typeface="Wingdings" pitchFamily="2" charset="2"/>
        <a:buChar char="§"/>
        <a:tabLst>
          <a:tab pos="227013" algn="l"/>
        </a:tabLst>
        <a:defRPr kumimoji="1" sz="2200">
          <a:solidFill>
            <a:schemeClr val="tx1"/>
          </a:solidFill>
          <a:latin typeface="+mn-lt"/>
          <a:ea typeface="ＭＳ Ｐゴシック" pitchFamily="-107" charset="-128"/>
          <a:cs typeface="ＭＳ Ｐゴシック" pitchFamily="-107" charset="-128"/>
        </a:defRPr>
      </a:lvl1pPr>
      <a:lvl2pPr marL="571500" indent="-223838" algn="l" rtl="0" eaLnBrk="0" fontAlgn="base" hangingPunct="0">
        <a:lnSpc>
          <a:spcPct val="95000"/>
        </a:lnSpc>
        <a:spcBef>
          <a:spcPct val="10000"/>
        </a:spcBef>
        <a:spcAft>
          <a:spcPct val="0"/>
        </a:spcAft>
        <a:buClr>
          <a:schemeClr val="folHlink"/>
        </a:buClr>
        <a:buFont typeface="Arial" charset="0"/>
        <a:buChar char="–"/>
        <a:tabLst>
          <a:tab pos="227013" algn="l"/>
        </a:tabLst>
        <a:defRPr kumimoji="1" sz="2000">
          <a:solidFill>
            <a:schemeClr val="tx1"/>
          </a:solidFill>
          <a:latin typeface="+mn-lt"/>
          <a:ea typeface="ＭＳ Ｐゴシック" pitchFamily="-106" charset="-128"/>
        </a:defRPr>
      </a:lvl2pPr>
      <a:lvl3pPr marL="922338" indent="-236538" algn="l" rtl="0" eaLnBrk="0" fontAlgn="base" hangingPunct="0">
        <a:lnSpc>
          <a:spcPct val="95000"/>
        </a:lnSpc>
        <a:spcBef>
          <a:spcPct val="10000"/>
        </a:spcBef>
        <a:spcAft>
          <a:spcPct val="0"/>
        </a:spcAft>
        <a:buClr>
          <a:schemeClr val="folHlink"/>
        </a:buClr>
        <a:buFont typeface="Wingdings" pitchFamily="2" charset="2"/>
        <a:buChar char=""/>
        <a:tabLst>
          <a:tab pos="227013" algn="l"/>
        </a:tabLst>
        <a:defRPr kumimoji="1" sz="2000">
          <a:solidFill>
            <a:schemeClr val="tx1"/>
          </a:solidFill>
          <a:latin typeface="+mn-lt"/>
          <a:ea typeface="ＭＳ Ｐゴシック" pitchFamily="-106" charset="-128"/>
        </a:defRPr>
      </a:lvl3pPr>
      <a:lvl4pPr marL="1257300" indent="-220663" algn="l" rtl="0" eaLnBrk="0" fontAlgn="base" hangingPunct="0">
        <a:lnSpc>
          <a:spcPct val="95000"/>
        </a:lnSpc>
        <a:spcBef>
          <a:spcPct val="10000"/>
        </a:spcBef>
        <a:spcAft>
          <a:spcPct val="0"/>
        </a:spcAft>
        <a:buClr>
          <a:schemeClr val="folHlink"/>
        </a:buClr>
        <a:buFont typeface="Arial" charset="0"/>
        <a:buChar char="–"/>
        <a:tabLst>
          <a:tab pos="227013" algn="l"/>
        </a:tabLst>
        <a:defRPr kumimoji="1" sz="2000">
          <a:solidFill>
            <a:schemeClr val="tx1"/>
          </a:solidFill>
          <a:latin typeface="+mn-lt"/>
          <a:ea typeface="ＭＳ Ｐゴシック" pitchFamily="-106" charset="-128"/>
        </a:defRPr>
      </a:lvl4pPr>
      <a:lvl5pPr marL="1657350" indent="-171450" algn="l" rtl="0" eaLnBrk="0" fontAlgn="base" hangingPunct="0">
        <a:lnSpc>
          <a:spcPct val="95000"/>
        </a:lnSpc>
        <a:spcBef>
          <a:spcPct val="10000"/>
        </a:spcBef>
        <a:spcAft>
          <a:spcPct val="0"/>
        </a:spcAft>
        <a:buClr>
          <a:schemeClr val="folHlink"/>
        </a:buClr>
        <a:buFont typeface="Wingdings" pitchFamily="2" charset="2"/>
        <a:buChar char=""/>
        <a:tabLst>
          <a:tab pos="227013" algn="l"/>
        </a:tabLst>
        <a:defRPr kumimoji="1" sz="2000">
          <a:solidFill>
            <a:schemeClr val="tx1"/>
          </a:solidFill>
          <a:latin typeface="+mn-lt"/>
          <a:ea typeface="ＭＳ Ｐゴシック" pitchFamily="-106" charset="-128"/>
        </a:defRPr>
      </a:lvl5pPr>
      <a:lvl6pPr marL="2114550" indent="-171450" algn="l" rtl="0" eaLnBrk="0" fontAlgn="base" hangingPunct="0">
        <a:lnSpc>
          <a:spcPct val="95000"/>
        </a:lnSpc>
        <a:spcBef>
          <a:spcPct val="10000"/>
        </a:spcBef>
        <a:spcAft>
          <a:spcPct val="0"/>
        </a:spcAft>
        <a:buClr>
          <a:schemeClr val="folHlink"/>
        </a:buClr>
        <a:buFont typeface="Wingdings" pitchFamily="-106" charset="2"/>
        <a:buChar char=""/>
        <a:tabLst>
          <a:tab pos="227013" algn="l"/>
        </a:tabLst>
        <a:defRPr kumimoji="1" sz="2000">
          <a:solidFill>
            <a:schemeClr val="tx1"/>
          </a:solidFill>
          <a:latin typeface="+mn-lt"/>
          <a:ea typeface="ＭＳ Ｐゴシック" pitchFamily="-106" charset="-128"/>
        </a:defRPr>
      </a:lvl6pPr>
      <a:lvl7pPr marL="2571750" indent="-171450" algn="l" rtl="0" eaLnBrk="0" fontAlgn="base" hangingPunct="0">
        <a:lnSpc>
          <a:spcPct val="95000"/>
        </a:lnSpc>
        <a:spcBef>
          <a:spcPct val="10000"/>
        </a:spcBef>
        <a:spcAft>
          <a:spcPct val="0"/>
        </a:spcAft>
        <a:buClr>
          <a:schemeClr val="folHlink"/>
        </a:buClr>
        <a:buFont typeface="Wingdings" pitchFamily="-106" charset="2"/>
        <a:buChar char=""/>
        <a:tabLst>
          <a:tab pos="227013" algn="l"/>
        </a:tabLst>
        <a:defRPr kumimoji="1" sz="2000">
          <a:solidFill>
            <a:schemeClr val="tx1"/>
          </a:solidFill>
          <a:latin typeface="+mn-lt"/>
          <a:ea typeface="ＭＳ Ｐゴシック" pitchFamily="-106" charset="-128"/>
        </a:defRPr>
      </a:lvl7pPr>
      <a:lvl8pPr marL="3028950" indent="-171450" algn="l" rtl="0" eaLnBrk="0" fontAlgn="base" hangingPunct="0">
        <a:lnSpc>
          <a:spcPct val="95000"/>
        </a:lnSpc>
        <a:spcBef>
          <a:spcPct val="10000"/>
        </a:spcBef>
        <a:spcAft>
          <a:spcPct val="0"/>
        </a:spcAft>
        <a:buClr>
          <a:schemeClr val="folHlink"/>
        </a:buClr>
        <a:buFont typeface="Wingdings" pitchFamily="-106" charset="2"/>
        <a:buChar char=""/>
        <a:tabLst>
          <a:tab pos="227013" algn="l"/>
        </a:tabLst>
        <a:defRPr kumimoji="1" sz="2000">
          <a:solidFill>
            <a:schemeClr val="tx1"/>
          </a:solidFill>
          <a:latin typeface="+mn-lt"/>
          <a:ea typeface="ＭＳ Ｐゴシック" pitchFamily="-106" charset="-128"/>
        </a:defRPr>
      </a:lvl8pPr>
      <a:lvl9pPr marL="3486150" indent="-171450" algn="l" rtl="0" eaLnBrk="0" fontAlgn="base" hangingPunct="0">
        <a:lnSpc>
          <a:spcPct val="95000"/>
        </a:lnSpc>
        <a:spcBef>
          <a:spcPct val="10000"/>
        </a:spcBef>
        <a:spcAft>
          <a:spcPct val="0"/>
        </a:spcAft>
        <a:buClr>
          <a:schemeClr val="folHlink"/>
        </a:buClr>
        <a:buFont typeface="Wingdings" pitchFamily="-106" charset="2"/>
        <a:buChar char=""/>
        <a:tabLst>
          <a:tab pos="227013" algn="l"/>
        </a:tabLst>
        <a:defRPr kumimoji="1"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www.astricon.net/expoCompanies.aspx#cisco" TargetMode="External"/><Relationship Id="rId13" Type="http://schemas.openxmlformats.org/officeDocument/2006/relationships/image" Target="../media/image12.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www.astricon.net/expoCompanies.aspx#val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jpeg"/><Relationship Id="rId5" Type="http://schemas.openxmlformats.org/officeDocument/2006/relationships/image" Target="../media/image7.png"/><Relationship Id="rId15" Type="http://schemas.openxmlformats.org/officeDocument/2006/relationships/image" Target="../media/image13.jpeg"/><Relationship Id="rId10" Type="http://schemas.openxmlformats.org/officeDocument/2006/relationships/hyperlink" Target="http://www.astricon.net/expoCompanies.aspx#odin" TargetMode="External"/><Relationship Id="rId4" Type="http://schemas.openxmlformats.org/officeDocument/2006/relationships/image" Target="../media/image6.png"/><Relationship Id="rId9" Type="http://schemas.openxmlformats.org/officeDocument/2006/relationships/image" Target="../media/image10.jpeg"/><Relationship Id="rId14" Type="http://schemas.openxmlformats.org/officeDocument/2006/relationships/hyperlink" Target="http://www.astricon.net/expoCompanies.aspx#panasonic"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2"/>
          <p:cNvSpPr>
            <a:spLocks noGrp="1"/>
          </p:cNvSpPr>
          <p:nvPr>
            <p:ph type="subTitle" idx="1"/>
          </p:nvPr>
        </p:nvSpPr>
        <p:spPr>
          <a:xfrm>
            <a:off x="1287463" y="4724400"/>
            <a:ext cx="7246937" cy="1752600"/>
          </a:xfrm>
        </p:spPr>
        <p:txBody>
          <a:bodyPr/>
          <a:lstStyle/>
          <a:p>
            <a:pPr>
              <a:buFont typeface="Wingdings" pitchFamily="2" charset="2"/>
              <a:buNone/>
            </a:pPr>
            <a:r>
              <a:rPr lang="en-US" sz="2800" smtClean="0">
                <a:ea typeface="ＭＳ Ｐゴシック" pitchFamily="34" charset="-128"/>
              </a:rPr>
              <a:t>Danny Windham, Chief Executive Officer</a:t>
            </a:r>
          </a:p>
          <a:p>
            <a:pPr>
              <a:buFont typeface="Wingdings" pitchFamily="2" charset="2"/>
              <a:buNone/>
            </a:pPr>
            <a:endParaRPr lang="en-US" sz="2000" smtClean="0">
              <a:ea typeface="ＭＳ Ｐゴシック" pitchFamily="34" charset="-128"/>
            </a:endParaRPr>
          </a:p>
          <a:p>
            <a:pPr>
              <a:buFont typeface="Wingdings" pitchFamily="2" charset="2"/>
              <a:buNone/>
            </a:pPr>
            <a:r>
              <a:rPr lang="en-US" sz="2000" smtClean="0">
                <a:ea typeface="ＭＳ Ｐゴシック" pitchFamily="34" charset="-128"/>
              </a:rPr>
              <a:t>October 15, 2009</a:t>
            </a:r>
            <a:endParaRPr lang="en-US" sz="2800" smtClean="0">
              <a:ea typeface="ＭＳ Ｐゴシック" pitchFamily="34" charset="-128"/>
            </a:endParaRPr>
          </a:p>
        </p:txBody>
      </p:sp>
      <p:sp>
        <p:nvSpPr>
          <p:cNvPr id="16386" name="Title 1"/>
          <p:cNvSpPr>
            <a:spLocks noGrp="1"/>
          </p:cNvSpPr>
          <p:nvPr>
            <p:ph type="ctrTitle"/>
          </p:nvPr>
        </p:nvSpPr>
        <p:spPr/>
        <p:txBody>
          <a:bodyPr/>
          <a:lstStyle/>
          <a:p>
            <a:r>
              <a:rPr lang="en-US" sz="4000" smtClean="0">
                <a:ea typeface="ＭＳ Ｐゴシック" pitchFamily="34" charset="-128"/>
              </a:rPr>
              <a:t>Celebrating 10 Years of Asterisk</a:t>
            </a:r>
            <a:br>
              <a:rPr lang="en-US" sz="4000" smtClean="0">
                <a:ea typeface="ＭＳ Ｐゴシック" pitchFamily="34" charset="-128"/>
              </a:rPr>
            </a:br>
            <a:r>
              <a:rPr lang="en-US" sz="2800" i="1" smtClean="0">
                <a:ea typeface="ＭＳ Ｐゴシック" pitchFamily="34" charset="-128"/>
              </a:rPr>
              <a:t>Changing the Future of Telephony Together</a:t>
            </a:r>
            <a:endParaRPr lang="en-US" sz="4000" i="1"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ctrTitle" idx="4294967295"/>
          </p:nvPr>
        </p:nvSpPr>
        <p:spPr>
          <a:xfrm>
            <a:off x="1714500" y="2268538"/>
            <a:ext cx="6488113" cy="1981200"/>
          </a:xfrm>
        </p:spPr>
        <p:txBody>
          <a:bodyPr anchor="ctr"/>
          <a:lstStyle/>
          <a:p>
            <a:pPr algn="ctr" eaLnBrk="1" hangingPunct="1"/>
            <a:r>
              <a:rPr lang="en-US" sz="3600" b="1" smtClean="0">
                <a:solidFill>
                  <a:schemeClr val="tx2"/>
                </a:solidFill>
                <a:ea typeface="ＭＳ Ｐゴシック" pitchFamily="34" charset="-128"/>
              </a:rPr>
              <a:t>Industry Trend: </a:t>
            </a:r>
            <a:r>
              <a:rPr lang="en-US" sz="3600" b="1" smtClean="0">
                <a:ea typeface="ＭＳ Ｐゴシック" pitchFamily="34" charset="-128"/>
              </a:rPr>
              <a:t/>
            </a:r>
            <a:br>
              <a:rPr lang="en-US" sz="3600" b="1" smtClean="0">
                <a:ea typeface="ＭＳ Ｐゴシック" pitchFamily="34" charset="-128"/>
              </a:rPr>
            </a:br>
            <a:r>
              <a:rPr lang="en-US" sz="4400" b="1" smtClean="0">
                <a:ea typeface="ＭＳ Ｐゴシック" pitchFamily="34" charset="-128"/>
              </a:rPr>
              <a:t>Open Source Software is Disrupting Proprietary Alternatives</a:t>
            </a:r>
            <a:endParaRPr lang="en-US" sz="4800" b="1" smtClean="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ctrTitle" idx="4294967295"/>
          </p:nvPr>
        </p:nvSpPr>
        <p:spPr>
          <a:xfrm>
            <a:off x="1714500" y="2603500"/>
            <a:ext cx="6186488" cy="1981200"/>
          </a:xfrm>
        </p:spPr>
        <p:txBody>
          <a:bodyPr anchor="ctr"/>
          <a:lstStyle/>
          <a:p>
            <a:pPr algn="ctr" eaLnBrk="1" hangingPunct="1"/>
            <a:r>
              <a:rPr lang="en-US" sz="3600" b="1" smtClean="0">
                <a:solidFill>
                  <a:schemeClr val="tx2"/>
                </a:solidFill>
                <a:ea typeface="ＭＳ Ｐゴシック" pitchFamily="34" charset="-128"/>
              </a:rPr>
              <a:t>Industry Trend: </a:t>
            </a:r>
            <a:r>
              <a:rPr lang="en-US" sz="3600" b="1" smtClean="0">
                <a:ea typeface="ＭＳ Ｐゴシック" pitchFamily="34" charset="-128"/>
              </a:rPr>
              <a:t/>
            </a:r>
            <a:br>
              <a:rPr lang="en-US" sz="3600" b="1" smtClean="0">
                <a:ea typeface="ＭＳ Ｐゴシック" pitchFamily="34" charset="-128"/>
              </a:rPr>
            </a:br>
            <a:r>
              <a:rPr lang="en-US" sz="4400" b="1" smtClean="0">
                <a:ea typeface="ＭＳ Ｐゴシック" pitchFamily="34" charset="-128"/>
              </a:rPr>
              <a:t>Unified Communications Adoption on the Rise</a:t>
            </a:r>
            <a:br>
              <a:rPr lang="en-US" sz="4400" b="1" smtClean="0">
                <a:ea typeface="ＭＳ Ｐゴシック" pitchFamily="34" charset="-128"/>
              </a:rPr>
            </a:br>
            <a:endParaRPr lang="en-US" sz="4800" b="1" smtClean="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1436688" y="0"/>
            <a:ext cx="6754812" cy="1066800"/>
          </a:xfrm>
        </p:spPr>
        <p:txBody>
          <a:bodyPr anchor="ctr"/>
          <a:lstStyle/>
          <a:p>
            <a:pPr eaLnBrk="1" hangingPunct="1"/>
            <a:r>
              <a:rPr lang="en-US" sz="3200" b="1" smtClean="0">
                <a:solidFill>
                  <a:schemeClr val="tx2"/>
                </a:solidFill>
                <a:ea typeface="ＭＳ Ｐゴシック" pitchFamily="34" charset="-128"/>
              </a:rPr>
              <a:t>Unified Communications Impact</a:t>
            </a:r>
          </a:p>
        </p:txBody>
      </p:sp>
      <p:sp>
        <p:nvSpPr>
          <p:cNvPr id="481283" name="Rectangle 3"/>
          <p:cNvSpPr>
            <a:spLocks noGrp="1" noChangeArrowheads="1"/>
          </p:cNvSpPr>
          <p:nvPr>
            <p:ph type="body" idx="4294967295"/>
          </p:nvPr>
        </p:nvSpPr>
        <p:spPr>
          <a:xfrm>
            <a:off x="1045023" y="1166328"/>
            <a:ext cx="7781732" cy="5029200"/>
          </a:xfrm>
        </p:spPr>
        <p:txBody>
          <a:bodyPr/>
          <a:lstStyle/>
          <a:p>
            <a:pPr eaLnBrk="1" hangingPunct="1">
              <a:buClr>
                <a:srgbClr val="FF9933"/>
              </a:buClr>
              <a:buFont typeface="Wingdings" pitchFamily="-107" charset="2"/>
              <a:buChar char="§"/>
              <a:defRPr/>
            </a:pPr>
            <a:r>
              <a:rPr lang="en-US" sz="2400" b="1" dirty="0" smtClean="0"/>
              <a:t>Market for UC Products</a:t>
            </a:r>
          </a:p>
          <a:p>
            <a:pPr lvl="1" eaLnBrk="1" hangingPunct="1">
              <a:buClr>
                <a:srgbClr val="FF9933"/>
              </a:buClr>
              <a:defRPr/>
            </a:pPr>
            <a:r>
              <a:rPr lang="en-US" b="1" dirty="0" smtClean="0"/>
              <a:t>2.8B in 2009</a:t>
            </a:r>
            <a:endParaRPr lang="en-US" b="1" i="1" dirty="0" smtClean="0"/>
          </a:p>
          <a:p>
            <a:pPr lvl="1" eaLnBrk="1" hangingPunct="1">
              <a:buClr>
                <a:srgbClr val="FF9933"/>
              </a:buClr>
              <a:defRPr/>
            </a:pPr>
            <a:r>
              <a:rPr lang="en-US" b="1" dirty="0" smtClean="0"/>
              <a:t>Predicted to be 18B by 2012 </a:t>
            </a:r>
            <a:endParaRPr lang="en-US" b="1" i="1" dirty="0" smtClean="0"/>
          </a:p>
          <a:p>
            <a:pPr eaLnBrk="1" hangingPunct="1">
              <a:buClr>
                <a:srgbClr val="FF9933"/>
              </a:buClr>
              <a:buFont typeface="Wingdings" pitchFamily="-107" charset="2"/>
              <a:buChar char="§"/>
              <a:defRPr/>
            </a:pPr>
            <a:r>
              <a:rPr lang="en-US" sz="2400" b="1" dirty="0" smtClean="0"/>
              <a:t>41% of VARs predicted Unified Communications to be the area of most innovation/creativity over the next 12-18 months</a:t>
            </a:r>
          </a:p>
          <a:p>
            <a:pPr eaLnBrk="1" hangingPunct="1">
              <a:buClr>
                <a:srgbClr val="FF9933"/>
              </a:buClr>
              <a:buFont typeface="Wingdings" pitchFamily="-107" charset="2"/>
              <a:buChar char="§"/>
              <a:defRPr/>
            </a:pPr>
            <a:r>
              <a:rPr lang="en-US" sz="2400" b="1" dirty="0" smtClean="0"/>
              <a:t>UC = complete communications solution supporting:</a:t>
            </a:r>
          </a:p>
          <a:p>
            <a:pPr lvl="1" eaLnBrk="1" hangingPunct="1">
              <a:buClr>
                <a:srgbClr val="FF9933"/>
              </a:buClr>
              <a:defRPr/>
            </a:pPr>
            <a:r>
              <a:rPr lang="en-US" b="1" dirty="0" smtClean="0"/>
              <a:t>Voice</a:t>
            </a:r>
          </a:p>
          <a:p>
            <a:pPr lvl="1" eaLnBrk="1" hangingPunct="1">
              <a:buClr>
                <a:srgbClr val="FF9933"/>
              </a:buClr>
              <a:defRPr/>
            </a:pPr>
            <a:r>
              <a:rPr lang="en-US" b="1" dirty="0" smtClean="0"/>
              <a:t>Fax</a:t>
            </a:r>
          </a:p>
          <a:p>
            <a:pPr lvl="1" eaLnBrk="1" hangingPunct="1">
              <a:buClr>
                <a:srgbClr val="FF9933"/>
              </a:buClr>
              <a:defRPr/>
            </a:pPr>
            <a:r>
              <a:rPr lang="en-US" b="1" dirty="0" smtClean="0"/>
              <a:t>Presence</a:t>
            </a:r>
          </a:p>
          <a:p>
            <a:pPr lvl="1" eaLnBrk="1" hangingPunct="1">
              <a:buClr>
                <a:srgbClr val="FF9933"/>
              </a:buClr>
              <a:defRPr/>
            </a:pPr>
            <a:r>
              <a:rPr lang="en-US" b="1" dirty="0" smtClean="0"/>
              <a:t>Conferencing</a:t>
            </a:r>
          </a:p>
          <a:p>
            <a:pPr lvl="1" eaLnBrk="1" hangingPunct="1">
              <a:buClr>
                <a:srgbClr val="FF9933"/>
              </a:buClr>
              <a:defRPr/>
            </a:pPr>
            <a:r>
              <a:rPr lang="en-US" b="1" dirty="0" smtClean="0"/>
              <a:t>Chat</a:t>
            </a:r>
          </a:p>
          <a:p>
            <a:pPr lvl="1" eaLnBrk="1" hangingPunct="1">
              <a:buClr>
                <a:srgbClr val="FF9933"/>
              </a:buClr>
              <a:defRPr/>
            </a:pPr>
            <a:r>
              <a:rPr lang="en-US" b="1" dirty="0" smtClean="0"/>
              <a:t>Video</a:t>
            </a:r>
          </a:p>
          <a:p>
            <a:pPr lvl="1" eaLnBrk="1" hangingPunct="1">
              <a:buClr>
                <a:srgbClr val="FF9933"/>
              </a:buClr>
              <a:defRPr/>
            </a:pPr>
            <a:endParaRPr lang="en-US" sz="1800" b="1" dirty="0" smtClean="0"/>
          </a:p>
          <a:p>
            <a:pPr lvl="1" eaLnBrk="1" hangingPunct="1">
              <a:buClr>
                <a:srgbClr val="FF9933"/>
              </a:buClr>
              <a:defRPr/>
            </a:pPr>
            <a:endParaRPr lang="en-US" sz="1800" b="1" dirty="0" smtClean="0"/>
          </a:p>
          <a:p>
            <a:pPr lvl="7" eaLnBrk="1" hangingPunct="1">
              <a:buClr>
                <a:srgbClr val="FF9933"/>
              </a:buClr>
              <a:defRPr/>
            </a:pPr>
            <a:endParaRPr lang="en-US" sz="1800" b="1" dirty="0" smtClean="0"/>
          </a:p>
        </p:txBody>
      </p:sp>
      <p:sp>
        <p:nvSpPr>
          <p:cNvPr id="38915" name="Text Box 4"/>
          <p:cNvSpPr txBox="1">
            <a:spLocks noChangeArrowheads="1"/>
          </p:cNvSpPr>
          <p:nvPr/>
        </p:nvSpPr>
        <p:spPr bwMode="auto">
          <a:xfrm>
            <a:off x="7239000" y="5878513"/>
            <a:ext cx="1449388" cy="646112"/>
          </a:xfrm>
          <a:prstGeom prst="rect">
            <a:avLst/>
          </a:prstGeom>
          <a:noFill/>
          <a:ln w="9525">
            <a:noFill/>
            <a:miter lim="800000"/>
            <a:headEnd/>
            <a:tailEnd/>
          </a:ln>
        </p:spPr>
        <p:txBody>
          <a:bodyPr wrap="none">
            <a:spAutoFit/>
          </a:bodyPr>
          <a:lstStyle/>
          <a:p>
            <a:pPr marL="457200" indent="-457200" eaLnBrk="0" hangingPunct="0"/>
            <a:r>
              <a:rPr lang="en-US" sz="1200"/>
              <a:t>Forrester Group</a:t>
            </a:r>
          </a:p>
          <a:p>
            <a:pPr marL="457200" indent="-457200" eaLnBrk="0" hangingPunct="0"/>
            <a:r>
              <a:rPr lang="en-US" sz="1200"/>
              <a:t>InStat 2009</a:t>
            </a:r>
          </a:p>
          <a:p>
            <a:pPr marL="457200" indent="-457200" eaLnBrk="0" hangingPunct="0"/>
            <a:r>
              <a:rPr lang="en-US" sz="1200"/>
              <a:t>ChannelWeb 2009</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ctrTitle" idx="4294967295"/>
          </p:nvPr>
        </p:nvSpPr>
        <p:spPr>
          <a:xfrm>
            <a:off x="1714500" y="2324100"/>
            <a:ext cx="5867400" cy="1981200"/>
          </a:xfrm>
        </p:spPr>
        <p:txBody>
          <a:bodyPr anchor="ctr"/>
          <a:lstStyle/>
          <a:p>
            <a:pPr algn="ctr" eaLnBrk="1" hangingPunct="1"/>
            <a:r>
              <a:rPr lang="en-US" sz="3600" b="1" smtClean="0">
                <a:solidFill>
                  <a:schemeClr val="tx2"/>
                </a:solidFill>
                <a:ea typeface="ＭＳ Ｐゴシック" pitchFamily="34" charset="-128"/>
              </a:rPr>
              <a:t>Industry Trend: </a:t>
            </a:r>
            <a:r>
              <a:rPr lang="en-US" sz="4000" b="1" smtClean="0">
                <a:solidFill>
                  <a:schemeClr val="tx2"/>
                </a:solidFill>
                <a:ea typeface="ＭＳ Ｐゴシック" pitchFamily="34" charset="-128"/>
              </a:rPr>
              <a:t/>
            </a:r>
            <a:br>
              <a:rPr lang="en-US" sz="4000" b="1" smtClean="0">
                <a:solidFill>
                  <a:schemeClr val="tx2"/>
                </a:solidFill>
                <a:ea typeface="ＭＳ Ｐゴシック" pitchFamily="34" charset="-128"/>
              </a:rPr>
            </a:br>
            <a:r>
              <a:rPr lang="en-US" sz="4400" b="1" smtClean="0">
                <a:ea typeface="ＭＳ Ｐゴシック" pitchFamily="34" charset="-128"/>
              </a:rPr>
              <a:t>Mobile plays a bigger role in corporate communications</a:t>
            </a:r>
            <a:endParaRPr lang="en-US" sz="4800" b="1" smtClean="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1511300" y="0"/>
            <a:ext cx="5702300" cy="1066800"/>
          </a:xfrm>
        </p:spPr>
        <p:txBody>
          <a:bodyPr anchor="ctr"/>
          <a:lstStyle/>
          <a:p>
            <a:pPr eaLnBrk="1" hangingPunct="1"/>
            <a:r>
              <a:rPr lang="en-US" sz="3200" b="1" smtClean="0">
                <a:solidFill>
                  <a:schemeClr val="tx2"/>
                </a:solidFill>
                <a:ea typeface="ＭＳ Ｐゴシック" pitchFamily="34" charset="-128"/>
              </a:rPr>
              <a:t>Mobility Impacts </a:t>
            </a:r>
          </a:p>
        </p:txBody>
      </p:sp>
      <p:sp>
        <p:nvSpPr>
          <p:cNvPr id="481283" name="Rectangle 3"/>
          <p:cNvSpPr>
            <a:spLocks noGrp="1" noChangeArrowheads="1"/>
          </p:cNvSpPr>
          <p:nvPr>
            <p:ph type="body" idx="4294967295"/>
          </p:nvPr>
        </p:nvSpPr>
        <p:spPr>
          <a:xfrm>
            <a:off x="910510" y="1143000"/>
            <a:ext cx="8229600" cy="5029200"/>
          </a:xfrm>
        </p:spPr>
        <p:txBody>
          <a:bodyPr/>
          <a:lstStyle/>
          <a:p>
            <a:pPr eaLnBrk="1" hangingPunct="1">
              <a:buClr>
                <a:srgbClr val="FF9933"/>
              </a:buClr>
              <a:buFont typeface="Wingdings" pitchFamily="-107" charset="2"/>
              <a:buChar char="§"/>
              <a:defRPr/>
            </a:pPr>
            <a:r>
              <a:rPr lang="en-US" sz="2400" b="1" dirty="0" smtClean="0"/>
              <a:t>Mobile VoIP grows</a:t>
            </a:r>
          </a:p>
          <a:p>
            <a:pPr lvl="1" eaLnBrk="1" hangingPunct="1">
              <a:buClr>
                <a:srgbClr val="FF9933"/>
              </a:buClr>
              <a:defRPr/>
            </a:pPr>
            <a:r>
              <a:rPr lang="en-US" b="1" dirty="0" smtClean="0"/>
              <a:t>3G, </a:t>
            </a:r>
            <a:r>
              <a:rPr lang="en-US" b="1" dirty="0" err="1" smtClean="0"/>
              <a:t>WiFI</a:t>
            </a:r>
            <a:r>
              <a:rPr lang="en-US" b="1" dirty="0" smtClean="0"/>
              <a:t>, </a:t>
            </a:r>
            <a:r>
              <a:rPr lang="en-US" b="1" dirty="0" err="1" smtClean="0"/>
              <a:t>WiMax</a:t>
            </a:r>
            <a:r>
              <a:rPr lang="en-US" b="1" dirty="0" smtClean="0"/>
              <a:t>, and LTE network options</a:t>
            </a:r>
          </a:p>
          <a:p>
            <a:pPr lvl="1" eaLnBrk="1" hangingPunct="1">
              <a:buClr>
                <a:srgbClr val="FF9933"/>
              </a:buClr>
              <a:defRPr/>
            </a:pPr>
            <a:r>
              <a:rPr lang="en-US" b="1" dirty="0" smtClean="0"/>
              <a:t>50% of all mobile traffic will be VoIP by 2019</a:t>
            </a:r>
          </a:p>
          <a:p>
            <a:pPr lvl="8" eaLnBrk="1" hangingPunct="1">
              <a:buClr>
                <a:srgbClr val="FF9933"/>
              </a:buClr>
              <a:buFont typeface="Wingdings" pitchFamily="-106" charset="2"/>
              <a:buNone/>
              <a:defRPr/>
            </a:pPr>
            <a:r>
              <a:rPr lang="en-US" b="1" dirty="0" smtClean="0"/>
              <a:t>	</a:t>
            </a:r>
            <a:r>
              <a:rPr lang="en-US" sz="1400" b="1" dirty="0" smtClean="0"/>
              <a:t>Gartner Group - 2009</a:t>
            </a:r>
            <a:endParaRPr lang="en-US" b="1" dirty="0" smtClean="0"/>
          </a:p>
          <a:p>
            <a:pPr eaLnBrk="1" hangingPunct="1">
              <a:buClr>
                <a:srgbClr val="FF9933"/>
              </a:buClr>
              <a:buFont typeface="Wingdings" pitchFamily="-107" charset="2"/>
              <a:buChar char="§"/>
              <a:defRPr/>
            </a:pPr>
            <a:r>
              <a:rPr lang="en-US" sz="2400" b="1" dirty="0" smtClean="0"/>
              <a:t>2009 – 15% of mobile phones are </a:t>
            </a:r>
            <a:r>
              <a:rPr lang="en-US" sz="2400" b="1" dirty="0" err="1" smtClean="0"/>
              <a:t>smartphones</a:t>
            </a:r>
            <a:r>
              <a:rPr lang="en-US" sz="2400" b="1" dirty="0" smtClean="0"/>
              <a:t>     2013 – Predicted to be 38%</a:t>
            </a:r>
          </a:p>
          <a:p>
            <a:pPr lvl="8" eaLnBrk="1" hangingPunct="1">
              <a:buClr>
                <a:srgbClr val="FF9933"/>
              </a:buClr>
              <a:defRPr/>
            </a:pPr>
            <a:r>
              <a:rPr lang="en-US" sz="1600" b="1" dirty="0" err="1" smtClean="0"/>
              <a:t>Informa</a:t>
            </a:r>
            <a:r>
              <a:rPr lang="en-US" sz="1600" b="1" dirty="0" smtClean="0"/>
              <a:t> Telecom and Media - 2009</a:t>
            </a:r>
          </a:p>
          <a:p>
            <a:pPr eaLnBrk="1" hangingPunct="1">
              <a:buClr>
                <a:srgbClr val="FF9933"/>
              </a:buClr>
              <a:buFont typeface="Wingdings" pitchFamily="-107" charset="2"/>
              <a:buChar char="§"/>
              <a:defRPr/>
            </a:pPr>
            <a:r>
              <a:rPr lang="en-US" sz="2400" b="1" dirty="0" smtClean="0"/>
              <a:t>4B estimated mobile subscribers in 2013</a:t>
            </a:r>
          </a:p>
          <a:p>
            <a:pPr lvl="1" eaLnBrk="1" hangingPunct="1">
              <a:buClr>
                <a:srgbClr val="FF9933"/>
              </a:buClr>
              <a:defRPr/>
            </a:pPr>
            <a:r>
              <a:rPr lang="en-US" b="1" dirty="0" smtClean="0"/>
              <a:t>1.5B smart phones</a:t>
            </a:r>
          </a:p>
          <a:p>
            <a:pPr eaLnBrk="1" hangingPunct="1">
              <a:buClr>
                <a:srgbClr val="FF9933"/>
              </a:buClr>
              <a:buFont typeface="Wingdings" pitchFamily="-107" charset="2"/>
              <a:buChar char="§"/>
              <a:defRPr/>
            </a:pPr>
            <a:r>
              <a:rPr lang="en-US" sz="2400" b="1" dirty="0" smtClean="0"/>
              <a:t>Fixed Mobile Convergence gains acceptance</a:t>
            </a:r>
          </a:p>
          <a:p>
            <a:pPr lvl="1" eaLnBrk="1" hangingPunct="1">
              <a:buClr>
                <a:srgbClr val="FF9933"/>
              </a:buClr>
              <a:defRPr/>
            </a:pPr>
            <a:r>
              <a:rPr lang="en-US" b="1" dirty="0" smtClean="0"/>
              <a:t>6.3M FMC handset connections in 2009</a:t>
            </a:r>
          </a:p>
          <a:p>
            <a:pPr lvl="1" eaLnBrk="1" hangingPunct="1">
              <a:buClr>
                <a:srgbClr val="FF9933"/>
              </a:buClr>
              <a:defRPr/>
            </a:pPr>
            <a:r>
              <a:rPr lang="en-US" b="1" dirty="0" smtClean="0"/>
              <a:t>Predicted to be 27M connections in 2014</a:t>
            </a:r>
          </a:p>
          <a:p>
            <a:pPr lvl="8" eaLnBrk="1" hangingPunct="1">
              <a:buClr>
                <a:srgbClr val="FF9933"/>
              </a:buClr>
              <a:defRPr/>
            </a:pPr>
            <a:r>
              <a:rPr lang="en-US" sz="1400" b="1" dirty="0" smtClean="0"/>
              <a:t> ABI Research - 2009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ctrTitle" idx="4294967295"/>
          </p:nvPr>
        </p:nvSpPr>
        <p:spPr>
          <a:xfrm>
            <a:off x="1760538" y="1979613"/>
            <a:ext cx="5868987" cy="1984375"/>
          </a:xfrm>
        </p:spPr>
        <p:txBody>
          <a:bodyPr anchor="ctr"/>
          <a:lstStyle/>
          <a:p>
            <a:pPr algn="ctr" eaLnBrk="1" hangingPunct="1"/>
            <a:r>
              <a:rPr lang="en-US" sz="5400" b="1" smtClean="0">
                <a:solidFill>
                  <a:schemeClr val="tx2"/>
                </a:solidFill>
                <a:ea typeface="ＭＳ Ｐゴシック" pitchFamily="34" charset="-128"/>
              </a:rPr>
              <a:t>Asterisk 2009:</a:t>
            </a:r>
            <a:br>
              <a:rPr lang="en-US" sz="5400" b="1" smtClean="0">
                <a:solidFill>
                  <a:schemeClr val="tx2"/>
                </a:solidFill>
                <a:ea typeface="ＭＳ Ｐゴシック" pitchFamily="34" charset="-128"/>
              </a:rPr>
            </a:br>
            <a:r>
              <a:rPr lang="en-US" sz="5400" b="1" smtClean="0">
                <a:solidFill>
                  <a:schemeClr val="tx2"/>
                </a:solidFill>
                <a:ea typeface="ＭＳ Ｐゴシック" pitchFamily="34" charset="-128"/>
              </a:rPr>
              <a:t>A Year in Review</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a:xfrm>
            <a:off x="1397000" y="0"/>
            <a:ext cx="6413500" cy="1143000"/>
          </a:xfrm>
        </p:spPr>
        <p:txBody>
          <a:bodyPr anchor="ctr"/>
          <a:lstStyle/>
          <a:p>
            <a:pPr eaLnBrk="1" hangingPunct="1"/>
            <a:r>
              <a:rPr lang="en-US" sz="3200" b="1" smtClean="0">
                <a:solidFill>
                  <a:schemeClr val="tx2"/>
                </a:solidFill>
                <a:ea typeface="ＭＳ Ｐゴシック" pitchFamily="34" charset="-128"/>
              </a:rPr>
              <a:t>The Project</a:t>
            </a:r>
          </a:p>
        </p:txBody>
      </p:sp>
      <p:sp>
        <p:nvSpPr>
          <p:cNvPr id="26627" name="Rectangle 3"/>
          <p:cNvSpPr>
            <a:spLocks noGrp="1" noChangeArrowheads="1"/>
          </p:cNvSpPr>
          <p:nvPr>
            <p:ph type="body" idx="4294967295"/>
          </p:nvPr>
        </p:nvSpPr>
        <p:spPr>
          <a:xfrm>
            <a:off x="1101003" y="1255747"/>
            <a:ext cx="7973786" cy="4525963"/>
          </a:xfrm>
        </p:spPr>
        <p:txBody>
          <a:bodyPr/>
          <a:lstStyle/>
          <a:p>
            <a:pPr eaLnBrk="1" hangingPunct="1">
              <a:buFont typeface="Wingdings" pitchFamily="-107" charset="2"/>
              <a:buChar char="§"/>
              <a:defRPr/>
            </a:pPr>
            <a:r>
              <a:rPr lang="en-US" sz="2800" b="1" dirty="0" smtClean="0"/>
              <a:t>Download stats</a:t>
            </a:r>
          </a:p>
          <a:p>
            <a:pPr lvl="1" eaLnBrk="1" hangingPunct="1">
              <a:defRPr/>
            </a:pPr>
            <a:r>
              <a:rPr lang="en-US" sz="2400" b="1" i="1" dirty="0" smtClean="0"/>
              <a:t>Up 33% over 2008</a:t>
            </a:r>
          </a:p>
          <a:p>
            <a:pPr eaLnBrk="1" hangingPunct="1">
              <a:buFont typeface="Wingdings" pitchFamily="-107" charset="2"/>
              <a:buChar char="§"/>
              <a:defRPr/>
            </a:pPr>
            <a:r>
              <a:rPr lang="en-US" sz="2800" b="1" dirty="0" smtClean="0"/>
              <a:t>Overall Market Share estimated at 15%</a:t>
            </a:r>
          </a:p>
          <a:p>
            <a:pPr lvl="7" eaLnBrk="1" hangingPunct="1">
              <a:defRPr/>
            </a:pPr>
            <a:r>
              <a:rPr lang="en-US" sz="1800" b="1" i="1" dirty="0" smtClean="0"/>
              <a:t>- Eastern Management Group 2009</a:t>
            </a:r>
          </a:p>
          <a:p>
            <a:pPr eaLnBrk="1" hangingPunct="1">
              <a:buFont typeface="Wingdings" pitchFamily="-107" charset="2"/>
              <a:buChar char="§"/>
              <a:defRPr/>
            </a:pPr>
            <a:r>
              <a:rPr lang="en-US" sz="2800" b="1" dirty="0" smtClean="0"/>
              <a:t>New developers joining the project</a:t>
            </a:r>
          </a:p>
          <a:p>
            <a:pPr lvl="1" eaLnBrk="1" hangingPunct="1">
              <a:defRPr/>
            </a:pPr>
            <a:r>
              <a:rPr lang="en-US" sz="2400" b="1" dirty="0" smtClean="0">
                <a:ea typeface="ＭＳ Ｐゴシック" pitchFamily="-107" charset="-128"/>
                <a:cs typeface="ＭＳ Ｐゴシック" pitchFamily="-107" charset="-128"/>
              </a:rPr>
              <a:t>Up 60% over 2008</a:t>
            </a:r>
          </a:p>
          <a:p>
            <a:pPr eaLnBrk="1" hangingPunct="1">
              <a:buFont typeface="Wingdings" pitchFamily="-107" charset="2"/>
              <a:buChar char="§"/>
              <a:defRPr/>
            </a:pPr>
            <a:r>
              <a:rPr lang="en-US" sz="2800" b="1" dirty="0" smtClean="0"/>
              <a:t>Agile/SCRUM development techniques introduced</a:t>
            </a:r>
          </a:p>
          <a:p>
            <a:pPr lvl="1" eaLnBrk="1" hangingPunct="1">
              <a:defRPr/>
            </a:pPr>
            <a:endParaRPr lang="en-US" b="1" i="1" dirty="0" smtClean="0"/>
          </a:p>
          <a:p>
            <a:pPr lvl="1" eaLnBrk="1" hangingPunct="1">
              <a:defRPr/>
            </a:pPr>
            <a:endParaRPr lang="en-US" sz="2600" b="1" i="1" dirty="0" smtClean="0"/>
          </a:p>
          <a:p>
            <a:pPr eaLnBrk="1" hangingPunct="1">
              <a:buFont typeface="Wingdings" pitchFamily="-107" charset="2"/>
              <a:buChar char="§"/>
              <a:defRPr/>
            </a:pPr>
            <a:endParaRPr lang="en-US" sz="2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1397000" y="0"/>
            <a:ext cx="6413500" cy="1143000"/>
          </a:xfrm>
        </p:spPr>
        <p:txBody>
          <a:bodyPr anchor="ctr"/>
          <a:lstStyle/>
          <a:p>
            <a:pPr eaLnBrk="1" hangingPunct="1"/>
            <a:r>
              <a:rPr lang="en-US" sz="3600" b="1" smtClean="0">
                <a:solidFill>
                  <a:schemeClr val="tx2"/>
                </a:solidFill>
                <a:ea typeface="ＭＳ Ｐゴシック" pitchFamily="34" charset="-128"/>
              </a:rPr>
              <a:t>The Project</a:t>
            </a:r>
          </a:p>
        </p:txBody>
      </p:sp>
      <p:sp>
        <p:nvSpPr>
          <p:cNvPr id="26627" name="Rectangle 3"/>
          <p:cNvSpPr>
            <a:spLocks noGrp="1" noChangeArrowheads="1"/>
          </p:cNvSpPr>
          <p:nvPr>
            <p:ph type="body" idx="4294967295"/>
          </p:nvPr>
        </p:nvSpPr>
        <p:spPr>
          <a:xfrm>
            <a:off x="1058863" y="1231900"/>
            <a:ext cx="7972425" cy="4525963"/>
          </a:xfrm>
        </p:spPr>
        <p:txBody>
          <a:bodyPr/>
          <a:lstStyle/>
          <a:p>
            <a:pPr eaLnBrk="1" hangingPunct="1"/>
            <a:r>
              <a:rPr lang="en-US" sz="2800" b="1" i="1" smtClean="0">
                <a:ea typeface="ＭＳ Ｐゴシック" pitchFamily="34" charset="-128"/>
              </a:rPr>
              <a:t>Asterisk Enhancements</a:t>
            </a:r>
          </a:p>
          <a:p>
            <a:pPr lvl="1" eaLnBrk="1" hangingPunct="1"/>
            <a:r>
              <a:rPr lang="en-US" sz="2400" b="1" i="1" smtClean="0">
                <a:ea typeface="ＭＳ Ｐゴシック" pitchFamily="34" charset="-128"/>
              </a:rPr>
              <a:t>Scalability</a:t>
            </a:r>
          </a:p>
          <a:p>
            <a:pPr lvl="2" eaLnBrk="1" hangingPunct="1"/>
            <a:r>
              <a:rPr lang="en-US" b="1" i="1" smtClean="0">
                <a:ea typeface="ＭＳ Ｐゴシック" pitchFamily="34" charset="-128"/>
              </a:rPr>
              <a:t>10,000 channel challenge</a:t>
            </a:r>
          </a:p>
          <a:p>
            <a:pPr lvl="1" eaLnBrk="1" hangingPunct="1"/>
            <a:r>
              <a:rPr lang="en-US" sz="2400" b="1" i="1" smtClean="0">
                <a:ea typeface="ＭＳ Ｐゴシック" pitchFamily="34" charset="-128"/>
              </a:rPr>
              <a:t>Virtualization</a:t>
            </a:r>
          </a:p>
          <a:p>
            <a:pPr lvl="1" eaLnBrk="1" hangingPunct="1"/>
            <a:r>
              <a:rPr lang="en-US" sz="2400" b="1" i="1" smtClean="0">
                <a:ea typeface="ＭＳ Ｐゴシック" pitchFamily="34" charset="-128"/>
              </a:rPr>
              <a:t>Drivers (DAHDI)</a:t>
            </a:r>
          </a:p>
          <a:p>
            <a:pPr lvl="1" eaLnBrk="1" hangingPunct="1"/>
            <a:r>
              <a:rPr lang="en-US" sz="2400" b="1" i="1" smtClean="0">
                <a:ea typeface="ＭＳ Ｐゴシック" pitchFamily="34" charset="-128"/>
              </a:rPr>
              <a:t>Calendaring</a:t>
            </a:r>
          </a:p>
          <a:p>
            <a:pPr lvl="1" eaLnBrk="1" hangingPunct="1"/>
            <a:r>
              <a:rPr lang="en-US" sz="2400" b="1" i="1" smtClean="0">
                <a:ea typeface="ＭＳ Ｐゴシック" pitchFamily="34" charset="-128"/>
              </a:rPr>
              <a:t>Improved IAX Security</a:t>
            </a:r>
          </a:p>
          <a:p>
            <a:pPr eaLnBrk="1" hangingPunct="1"/>
            <a:r>
              <a:rPr lang="en-US" sz="2800" b="1" smtClean="0">
                <a:ea typeface="ＭＳ Ｐゴシック" pitchFamily="34" charset="-128"/>
              </a:rPr>
              <a:t>Asterisk New Capabilities</a:t>
            </a:r>
          </a:p>
          <a:p>
            <a:pPr lvl="1" eaLnBrk="1" hangingPunct="1"/>
            <a:r>
              <a:rPr lang="en-US" sz="2400" b="1" i="1" smtClean="0">
                <a:ea typeface="ＭＳ Ｐゴシック" pitchFamily="34" charset="-128"/>
              </a:rPr>
              <a:t>Skype for Asterisk</a:t>
            </a:r>
          </a:p>
          <a:p>
            <a:pPr lvl="1" eaLnBrk="1" hangingPunct="1"/>
            <a:r>
              <a:rPr lang="en-US" sz="2400" b="1" i="1" smtClean="0">
                <a:ea typeface="ＭＳ Ｐゴシック" pitchFamily="34" charset="-128"/>
              </a:rPr>
              <a:t>Fax for Asterisk</a:t>
            </a:r>
          </a:p>
          <a:p>
            <a:pPr lvl="1" eaLnBrk="1" hangingPunct="1"/>
            <a:r>
              <a:rPr lang="en-US" sz="2400" b="1" i="1" smtClean="0">
                <a:ea typeface="ＭＳ Ｐゴシック" pitchFamily="34" charset="-128"/>
              </a:rPr>
              <a:t>Greatly expanded ISDN functionality</a:t>
            </a:r>
          </a:p>
          <a:p>
            <a:pPr lvl="1" eaLnBrk="1" hangingPunct="1"/>
            <a:r>
              <a:rPr lang="en-US" sz="2400" b="1" i="1" smtClean="0">
                <a:ea typeface="ＭＳ Ｐゴシック" pitchFamily="34" charset="-128"/>
              </a:rPr>
              <a:t>HD Audio support</a:t>
            </a:r>
          </a:p>
          <a:p>
            <a:pPr lvl="1" eaLnBrk="1" hangingPunct="1"/>
            <a:endParaRPr lang="en-US" sz="2600" b="1" i="1" smtClean="0">
              <a:ea typeface="ＭＳ Ｐゴシック" pitchFamily="34" charset="-128"/>
            </a:endParaRPr>
          </a:p>
          <a:p>
            <a:pPr lvl="1" eaLnBrk="1" hangingPunct="1"/>
            <a:endParaRPr lang="en-US" sz="2600" b="1" i="1" smtClean="0">
              <a:ea typeface="ＭＳ Ｐゴシック" pitchFamily="34" charset="-128"/>
            </a:endParaRPr>
          </a:p>
          <a:p>
            <a:pPr eaLnBrk="1" hangingPunct="1"/>
            <a:endParaRPr lang="en-US" sz="2800" i="1"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a:xfrm>
            <a:off x="1397000" y="0"/>
            <a:ext cx="6413500" cy="1143000"/>
          </a:xfrm>
        </p:spPr>
        <p:txBody>
          <a:bodyPr anchor="ctr"/>
          <a:lstStyle/>
          <a:p>
            <a:pPr eaLnBrk="1" hangingPunct="1"/>
            <a:r>
              <a:rPr lang="en-US" sz="3200" b="1" smtClean="0">
                <a:solidFill>
                  <a:schemeClr val="tx2"/>
                </a:solidFill>
                <a:ea typeface="ＭＳ Ｐゴシック" pitchFamily="34" charset="-128"/>
              </a:rPr>
              <a:t>The Community</a:t>
            </a:r>
          </a:p>
        </p:txBody>
      </p:sp>
      <p:sp>
        <p:nvSpPr>
          <p:cNvPr id="26627" name="Rectangle 3"/>
          <p:cNvSpPr>
            <a:spLocks noGrp="1" noChangeArrowheads="1"/>
          </p:cNvSpPr>
          <p:nvPr>
            <p:ph type="body" idx="4294967295"/>
          </p:nvPr>
        </p:nvSpPr>
        <p:spPr>
          <a:xfrm>
            <a:off x="1047750" y="1246188"/>
            <a:ext cx="8507413" cy="4525962"/>
          </a:xfrm>
        </p:spPr>
        <p:txBody>
          <a:bodyPr/>
          <a:lstStyle/>
          <a:p>
            <a:pPr eaLnBrk="1" hangingPunct="1"/>
            <a:r>
              <a:rPr lang="en-US" sz="2800" b="1" smtClean="0">
                <a:ea typeface="ＭＳ Ｐゴシック" pitchFamily="34" charset="-128"/>
              </a:rPr>
              <a:t>Update of Asterisk.org</a:t>
            </a:r>
          </a:p>
          <a:p>
            <a:pPr lvl="1" eaLnBrk="1" hangingPunct="1"/>
            <a:r>
              <a:rPr lang="en-US" sz="2400" b="1" smtClean="0">
                <a:ea typeface="ＭＳ Ｐゴシック" pitchFamily="34" charset="-128"/>
              </a:rPr>
              <a:t>Jobs, documentation, blogs, events, forums, etc.</a:t>
            </a:r>
          </a:p>
          <a:p>
            <a:pPr eaLnBrk="1" hangingPunct="1"/>
            <a:r>
              <a:rPr lang="en-US" sz="2800" b="1" i="1" smtClean="0">
                <a:ea typeface="ＭＳ Ｐゴシック" pitchFamily="34" charset="-128"/>
              </a:rPr>
              <a:t>Launch of AsteriskForge</a:t>
            </a:r>
          </a:p>
          <a:p>
            <a:pPr lvl="1" eaLnBrk="1" hangingPunct="1"/>
            <a:r>
              <a:rPr lang="en-US" sz="2400" b="1" i="1" smtClean="0">
                <a:ea typeface="ＭＳ Ｐゴシック" pitchFamily="34" charset="-128"/>
              </a:rPr>
              <a:t>Project development site</a:t>
            </a:r>
          </a:p>
          <a:p>
            <a:pPr eaLnBrk="1" hangingPunct="1"/>
            <a:r>
              <a:rPr lang="en-US" sz="2800" b="1" i="1" smtClean="0">
                <a:ea typeface="ＭＳ Ｐゴシック" pitchFamily="34" charset="-128"/>
              </a:rPr>
              <a:t>Preview of AsteriskExchange</a:t>
            </a:r>
          </a:p>
          <a:p>
            <a:pPr lvl="1" eaLnBrk="1" hangingPunct="1"/>
            <a:r>
              <a:rPr lang="en-US" sz="2400" b="1" i="1" smtClean="0">
                <a:ea typeface="ＭＳ Ｐゴシック" pitchFamily="34" charset="-128"/>
              </a:rPr>
              <a:t>Marketplace</a:t>
            </a:r>
          </a:p>
          <a:p>
            <a:pPr eaLnBrk="1" hangingPunct="1"/>
            <a:r>
              <a:rPr lang="en-US" sz="2800" b="1" i="1" smtClean="0">
                <a:ea typeface="ＭＳ Ｐゴシック" pitchFamily="34" charset="-128"/>
              </a:rPr>
              <a:t>Innovation Awards</a:t>
            </a:r>
          </a:p>
          <a:p>
            <a:pPr eaLnBrk="1" hangingPunct="1"/>
            <a:r>
              <a:rPr lang="en-US" sz="2800" b="1" i="1" smtClean="0">
                <a:ea typeface="ＭＳ Ｐゴシック" pitchFamily="34" charset="-128"/>
              </a:rPr>
              <a:t>Expanded Astricon</a:t>
            </a:r>
          </a:p>
          <a:p>
            <a:pPr lvl="1" eaLnBrk="1" hangingPunct="1"/>
            <a:r>
              <a:rPr lang="en-US" sz="2400" b="1" i="1" smtClean="0">
                <a:ea typeface="ＭＳ Ｐゴシック" pitchFamily="34" charset="-128"/>
              </a:rPr>
              <a:t>More tracks, expanded Ecosystem</a:t>
            </a:r>
          </a:p>
          <a:p>
            <a:pPr lvl="1" eaLnBrk="1" hangingPunct="1"/>
            <a:r>
              <a:rPr lang="en-US" sz="2400" b="1" i="1" smtClean="0">
                <a:ea typeface="ＭＳ Ｐゴシック" pitchFamily="34" charset="-128"/>
              </a:rPr>
              <a:t>35+ countries represented</a:t>
            </a:r>
          </a:p>
          <a:p>
            <a:pPr lvl="1" eaLnBrk="1" hangingPunct="1"/>
            <a:endParaRPr lang="en-US" sz="2400" b="1" i="1" smtClean="0">
              <a:ea typeface="ＭＳ Ｐゴシック" pitchFamily="34" charset="-128"/>
            </a:endParaRPr>
          </a:p>
          <a:p>
            <a:pPr lvl="1" eaLnBrk="1" hangingPunct="1"/>
            <a:endParaRPr lang="en-US" sz="2600" b="1" i="1" smtClean="0">
              <a:ea typeface="ＭＳ Ｐゴシック" pitchFamily="34" charset="-128"/>
            </a:endParaRPr>
          </a:p>
          <a:p>
            <a:pPr eaLnBrk="1" hangingPunct="1"/>
            <a:endParaRPr lang="en-US" sz="2800" i="1"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62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2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ctrTitle" idx="4294967295"/>
          </p:nvPr>
        </p:nvSpPr>
        <p:spPr>
          <a:xfrm>
            <a:off x="1760538" y="1849438"/>
            <a:ext cx="5868987" cy="1984375"/>
          </a:xfrm>
        </p:spPr>
        <p:txBody>
          <a:bodyPr anchor="ctr"/>
          <a:lstStyle/>
          <a:p>
            <a:pPr algn="ctr" eaLnBrk="1" hangingPunct="1"/>
            <a:r>
              <a:rPr lang="en-US" sz="5400" b="1" smtClean="0">
                <a:solidFill>
                  <a:schemeClr val="tx2"/>
                </a:solidFill>
                <a:ea typeface="ＭＳ Ｐゴシック" pitchFamily="34" charset="-128"/>
              </a:rPr>
              <a:t>Happy </a:t>
            </a:r>
            <a:br>
              <a:rPr lang="en-US" sz="5400" b="1" smtClean="0">
                <a:solidFill>
                  <a:schemeClr val="tx2"/>
                </a:solidFill>
                <a:ea typeface="ＭＳ Ｐゴシック" pitchFamily="34" charset="-128"/>
              </a:rPr>
            </a:br>
            <a:r>
              <a:rPr lang="en-US" sz="5400" b="1" smtClean="0">
                <a:solidFill>
                  <a:schemeClr val="tx2"/>
                </a:solidFill>
                <a:ea typeface="ＭＳ Ｐゴシック" pitchFamily="34" charset="-128"/>
              </a:rPr>
              <a:t>10 Year Anniversary</a:t>
            </a:r>
            <a:br>
              <a:rPr lang="en-US" sz="5400" b="1" smtClean="0">
                <a:solidFill>
                  <a:schemeClr val="tx2"/>
                </a:solidFill>
                <a:ea typeface="ＭＳ Ｐゴシック" pitchFamily="34" charset="-128"/>
              </a:rPr>
            </a:br>
            <a:r>
              <a:rPr lang="en-US" sz="5400" b="1" smtClean="0">
                <a:solidFill>
                  <a:schemeClr val="tx2"/>
                </a:solidFill>
                <a:ea typeface="ＭＳ Ｐゴシック" pitchFamily="34" charset="-128"/>
              </a:rPr>
              <a:t>Asterisk!</a:t>
            </a:r>
          </a:p>
        </p:txBody>
      </p:sp>
      <p:pic>
        <p:nvPicPr>
          <p:cNvPr id="53250" name="Picture 2" descr="C:\Documents and Settings\dwindham\Local Settings\Temporary Internet Files\Content.IE5\5X76A7PJ\MPj04309610000[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06775" y="3765550"/>
            <a:ext cx="2397125" cy="3092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511300" y="0"/>
            <a:ext cx="5702300" cy="1066800"/>
          </a:xfrm>
          <a:prstGeom prst="rect">
            <a:avLst/>
          </a:prstGeom>
          <a:noFill/>
          <a:ln w="9525">
            <a:noFill/>
            <a:miter lim="800000"/>
            <a:headEnd/>
            <a:tailEnd/>
          </a:ln>
        </p:spPr>
        <p:txBody>
          <a:bodyPr lIns="0" tIns="0" rIns="0" bIns="0" anchor="ctr"/>
          <a:lstStyle/>
          <a:p>
            <a:pPr>
              <a:lnSpc>
                <a:spcPct val="90000"/>
              </a:lnSpc>
              <a:defRPr/>
            </a:pPr>
            <a:r>
              <a:rPr lang="en-US" sz="3200" b="1" kern="0" dirty="0">
                <a:solidFill>
                  <a:schemeClr val="tx2"/>
                </a:solidFill>
                <a:latin typeface="+mj-lt"/>
                <a:ea typeface="ＭＳ Ｐゴシック" pitchFamily="-107" charset="-128"/>
                <a:cs typeface="ＭＳ Ｐゴシック" pitchFamily="-107" charset="-128"/>
              </a:rPr>
              <a:t>Thank You to Our Sponsors!</a:t>
            </a:r>
          </a:p>
        </p:txBody>
      </p:sp>
      <p:grpSp>
        <p:nvGrpSpPr>
          <p:cNvPr id="18434" name="Group 27"/>
          <p:cNvGrpSpPr>
            <a:grpSpLocks/>
          </p:cNvGrpSpPr>
          <p:nvPr/>
        </p:nvGrpSpPr>
        <p:grpSpPr bwMode="auto">
          <a:xfrm>
            <a:off x="600075" y="1219200"/>
            <a:ext cx="8223250" cy="5167313"/>
            <a:chOff x="600572" y="1219809"/>
            <a:chExt cx="8223388" cy="5166332"/>
          </a:xfrm>
        </p:grpSpPr>
        <p:sp>
          <p:nvSpPr>
            <p:cNvPr id="18435" name="Rectangle 17"/>
            <p:cNvSpPr>
              <a:spLocks noChangeArrowheads="1"/>
            </p:cNvSpPr>
            <p:nvPr/>
          </p:nvSpPr>
          <p:spPr bwMode="auto">
            <a:xfrm>
              <a:off x="613804" y="5455311"/>
              <a:ext cx="8210156" cy="930830"/>
            </a:xfrm>
            <a:prstGeom prst="rect">
              <a:avLst/>
            </a:prstGeom>
            <a:solidFill>
              <a:schemeClr val="tx1"/>
            </a:solidFill>
            <a:ln w="28575" algn="ctr">
              <a:solidFill>
                <a:schemeClr val="accent1"/>
              </a:solidFill>
              <a:round/>
              <a:headEnd/>
              <a:tailEnd/>
            </a:ln>
          </p:spPr>
          <p:txBody>
            <a:bodyPr/>
            <a:lstStyle/>
            <a:p>
              <a:endParaRPr lang="en-US"/>
            </a:p>
          </p:txBody>
        </p:sp>
        <p:sp>
          <p:nvSpPr>
            <p:cNvPr id="18436" name="Rectangle 12"/>
            <p:cNvSpPr>
              <a:spLocks noChangeArrowheads="1"/>
            </p:cNvSpPr>
            <p:nvPr/>
          </p:nvSpPr>
          <p:spPr bwMode="auto">
            <a:xfrm>
              <a:off x="600572" y="1219809"/>
              <a:ext cx="8192908" cy="1565554"/>
            </a:xfrm>
            <a:prstGeom prst="rect">
              <a:avLst/>
            </a:prstGeom>
            <a:solidFill>
              <a:schemeClr val="tx1"/>
            </a:solidFill>
            <a:ln w="28575" algn="ctr">
              <a:solidFill>
                <a:schemeClr val="accent1"/>
              </a:solidFill>
              <a:round/>
              <a:headEnd/>
              <a:tailEnd/>
            </a:ln>
          </p:spPr>
          <p:txBody>
            <a:bodyPr/>
            <a:lstStyle/>
            <a:p>
              <a:endParaRPr lang="en-US"/>
            </a:p>
          </p:txBody>
        </p:sp>
        <p:sp>
          <p:nvSpPr>
            <p:cNvPr id="18437" name="Rectangle 7"/>
            <p:cNvSpPr>
              <a:spLocks noChangeArrowheads="1"/>
            </p:cNvSpPr>
            <p:nvPr/>
          </p:nvSpPr>
          <p:spPr bwMode="auto">
            <a:xfrm>
              <a:off x="603834" y="2944095"/>
              <a:ext cx="8204885" cy="2328762"/>
            </a:xfrm>
            <a:prstGeom prst="rect">
              <a:avLst/>
            </a:prstGeom>
            <a:solidFill>
              <a:schemeClr val="tx1"/>
            </a:solidFill>
            <a:ln w="28575" algn="ctr">
              <a:solidFill>
                <a:schemeClr val="accent1"/>
              </a:solidFill>
              <a:round/>
              <a:headEnd/>
              <a:tailEnd/>
            </a:ln>
          </p:spPr>
          <p:txBody>
            <a:bodyPr/>
            <a:lstStyle/>
            <a:p>
              <a:endParaRPr lang="en-US"/>
            </a:p>
          </p:txBody>
        </p:sp>
        <p:pic>
          <p:nvPicPr>
            <p:cNvPr id="18438" name="Picture 1" descr="sponsors.png"/>
            <p:cNvPicPr>
              <a:picLocks noChangeAspect="1"/>
            </p:cNvPicPr>
            <p:nvPr/>
          </p:nvPicPr>
          <p:blipFill>
            <a:blip r:embed="rId3"/>
            <a:srcRect l="1875" t="71021" r="24123"/>
            <a:stretch>
              <a:fillRect/>
            </a:stretch>
          </p:blipFill>
          <p:spPr bwMode="auto">
            <a:xfrm>
              <a:off x="951766" y="2994107"/>
              <a:ext cx="6227923" cy="1987385"/>
            </a:xfrm>
            <a:prstGeom prst="rect">
              <a:avLst/>
            </a:prstGeom>
            <a:noFill/>
            <a:ln w="9525">
              <a:noFill/>
              <a:miter lim="800000"/>
              <a:headEnd/>
              <a:tailEnd/>
            </a:ln>
          </p:spPr>
        </p:pic>
        <p:pic>
          <p:nvPicPr>
            <p:cNvPr id="18439" name="Picture 8" descr="goldsponsors.png"/>
            <p:cNvPicPr>
              <a:picLocks noChangeAspect="1"/>
            </p:cNvPicPr>
            <p:nvPr/>
          </p:nvPicPr>
          <p:blipFill>
            <a:blip r:embed="rId4"/>
            <a:srcRect l="46318" t="76744" r="31487" b="8687"/>
            <a:stretch>
              <a:fillRect/>
            </a:stretch>
          </p:blipFill>
          <p:spPr bwMode="auto">
            <a:xfrm>
              <a:off x="5485723" y="1324179"/>
              <a:ext cx="1867930" cy="999128"/>
            </a:xfrm>
            <a:prstGeom prst="rect">
              <a:avLst/>
            </a:prstGeom>
            <a:noFill/>
            <a:ln w="9525">
              <a:noFill/>
              <a:miter lim="800000"/>
              <a:headEnd/>
              <a:tailEnd/>
            </a:ln>
          </p:spPr>
        </p:pic>
        <p:pic>
          <p:nvPicPr>
            <p:cNvPr id="18440" name="Picture 9" descr="goldsponsors.png"/>
            <p:cNvPicPr>
              <a:picLocks noChangeAspect="1"/>
            </p:cNvPicPr>
            <p:nvPr/>
          </p:nvPicPr>
          <p:blipFill>
            <a:blip r:embed="rId4"/>
            <a:srcRect l="46318" t="41754" r="27016" b="37447"/>
            <a:stretch>
              <a:fillRect/>
            </a:stretch>
          </p:blipFill>
          <p:spPr bwMode="auto">
            <a:xfrm>
              <a:off x="1070289" y="1341574"/>
              <a:ext cx="2244140" cy="1426395"/>
            </a:xfrm>
            <a:prstGeom prst="rect">
              <a:avLst/>
            </a:prstGeom>
            <a:noFill/>
            <a:ln w="9525">
              <a:noFill/>
              <a:miter lim="800000"/>
              <a:headEnd/>
              <a:tailEnd/>
            </a:ln>
          </p:spPr>
        </p:pic>
        <p:pic>
          <p:nvPicPr>
            <p:cNvPr id="18441" name="Picture 11" descr="goldsponsors.png"/>
            <p:cNvPicPr>
              <a:picLocks noChangeAspect="1"/>
            </p:cNvPicPr>
            <p:nvPr/>
          </p:nvPicPr>
          <p:blipFill>
            <a:blip r:embed="rId4"/>
            <a:srcRect l="46318" t="63852" r="35762" b="22704"/>
            <a:stretch>
              <a:fillRect/>
            </a:stretch>
          </p:blipFill>
          <p:spPr bwMode="auto">
            <a:xfrm>
              <a:off x="3462274" y="1376364"/>
              <a:ext cx="1508063" cy="921939"/>
            </a:xfrm>
            <a:prstGeom prst="rect">
              <a:avLst/>
            </a:prstGeom>
            <a:noFill/>
            <a:ln w="9525">
              <a:noFill/>
              <a:miter lim="800000"/>
              <a:headEnd/>
              <a:tailEnd/>
            </a:ln>
          </p:spPr>
        </p:pic>
        <p:pic>
          <p:nvPicPr>
            <p:cNvPr id="18442" name="Picture 14"/>
            <p:cNvPicPr>
              <a:picLocks noChangeAspect="1"/>
            </p:cNvPicPr>
            <p:nvPr/>
          </p:nvPicPr>
          <p:blipFill>
            <a:blip r:embed="rId5"/>
            <a:srcRect/>
            <a:stretch>
              <a:fillRect/>
            </a:stretch>
          </p:blipFill>
          <p:spPr bwMode="auto">
            <a:xfrm>
              <a:off x="5443490" y="5495989"/>
              <a:ext cx="1524000" cy="736600"/>
            </a:xfrm>
            <a:prstGeom prst="rect">
              <a:avLst/>
            </a:prstGeom>
            <a:noFill/>
            <a:ln w="9525">
              <a:noFill/>
              <a:miter lim="800000"/>
              <a:headEnd/>
              <a:tailEnd/>
            </a:ln>
          </p:spPr>
        </p:pic>
        <p:pic>
          <p:nvPicPr>
            <p:cNvPr id="18443" name="Picture 15"/>
            <p:cNvPicPr>
              <a:picLocks noChangeAspect="1"/>
            </p:cNvPicPr>
            <p:nvPr/>
          </p:nvPicPr>
          <p:blipFill>
            <a:blip r:embed="rId6"/>
            <a:srcRect/>
            <a:stretch>
              <a:fillRect/>
            </a:stretch>
          </p:blipFill>
          <p:spPr bwMode="auto">
            <a:xfrm>
              <a:off x="3390716" y="5495988"/>
              <a:ext cx="1524000" cy="736600"/>
            </a:xfrm>
            <a:prstGeom prst="rect">
              <a:avLst/>
            </a:prstGeom>
            <a:noFill/>
            <a:ln w="9525">
              <a:noFill/>
              <a:miter lim="800000"/>
              <a:headEnd/>
              <a:tailEnd/>
            </a:ln>
          </p:spPr>
        </p:pic>
        <p:pic>
          <p:nvPicPr>
            <p:cNvPr id="18444" name="Picture 16"/>
            <p:cNvPicPr>
              <a:picLocks noChangeAspect="1"/>
            </p:cNvPicPr>
            <p:nvPr/>
          </p:nvPicPr>
          <p:blipFill>
            <a:blip r:embed="rId7"/>
            <a:srcRect/>
            <a:stretch>
              <a:fillRect/>
            </a:stretch>
          </p:blipFill>
          <p:spPr bwMode="auto">
            <a:xfrm>
              <a:off x="1320528" y="5495988"/>
              <a:ext cx="1524000" cy="736600"/>
            </a:xfrm>
            <a:prstGeom prst="rect">
              <a:avLst/>
            </a:prstGeom>
            <a:noFill/>
            <a:ln w="9525">
              <a:noFill/>
              <a:miter lim="800000"/>
              <a:headEnd/>
              <a:tailEnd/>
            </a:ln>
          </p:spPr>
        </p:pic>
        <p:pic>
          <p:nvPicPr>
            <p:cNvPr id="18445" name="Picture 4" descr="cisco">
              <a:hlinkClick r:id="rId8"/>
            </p:cNvPr>
            <p:cNvPicPr>
              <a:picLocks noChangeAspect="1" noChangeArrowheads="1"/>
            </p:cNvPicPr>
            <p:nvPr/>
          </p:nvPicPr>
          <p:blipFill>
            <a:blip r:embed="rId9"/>
            <a:srcRect/>
            <a:stretch>
              <a:fillRect/>
            </a:stretch>
          </p:blipFill>
          <p:spPr bwMode="auto">
            <a:xfrm>
              <a:off x="6830695" y="3282361"/>
              <a:ext cx="850265" cy="436833"/>
            </a:xfrm>
            <a:prstGeom prst="rect">
              <a:avLst/>
            </a:prstGeom>
            <a:noFill/>
            <a:ln w="9525">
              <a:noFill/>
              <a:miter lim="800000"/>
              <a:headEnd/>
              <a:tailEnd/>
            </a:ln>
          </p:spPr>
        </p:pic>
        <p:pic>
          <p:nvPicPr>
            <p:cNvPr id="18446" name="Picture 6" descr="OdinTs">
              <a:hlinkClick r:id="rId10"/>
            </p:cNvPr>
            <p:cNvPicPr>
              <a:picLocks noChangeAspect="1" noChangeArrowheads="1"/>
            </p:cNvPicPr>
            <p:nvPr/>
          </p:nvPicPr>
          <p:blipFill>
            <a:blip r:embed="rId11"/>
            <a:srcRect/>
            <a:stretch>
              <a:fillRect/>
            </a:stretch>
          </p:blipFill>
          <p:spPr bwMode="auto">
            <a:xfrm>
              <a:off x="6833308" y="4480560"/>
              <a:ext cx="841864" cy="355283"/>
            </a:xfrm>
            <a:prstGeom prst="rect">
              <a:avLst/>
            </a:prstGeom>
            <a:noFill/>
            <a:ln w="9525">
              <a:noFill/>
              <a:miter lim="800000"/>
              <a:headEnd/>
              <a:tailEnd/>
            </a:ln>
          </p:spPr>
        </p:pic>
        <p:pic>
          <p:nvPicPr>
            <p:cNvPr id="18447" name="Picture 8" descr="valcom">
              <a:hlinkClick r:id="rId12"/>
            </p:cNvPr>
            <p:cNvPicPr>
              <a:picLocks noChangeAspect="1" noChangeArrowheads="1"/>
            </p:cNvPicPr>
            <p:nvPr/>
          </p:nvPicPr>
          <p:blipFill>
            <a:blip r:embed="rId13"/>
            <a:srcRect t="16035"/>
            <a:stretch>
              <a:fillRect/>
            </a:stretch>
          </p:blipFill>
          <p:spPr bwMode="auto">
            <a:xfrm>
              <a:off x="6769735" y="3695700"/>
              <a:ext cx="880745" cy="357432"/>
            </a:xfrm>
            <a:prstGeom prst="rect">
              <a:avLst/>
            </a:prstGeom>
            <a:noFill/>
            <a:ln w="9525">
              <a:noFill/>
              <a:miter lim="800000"/>
              <a:headEnd/>
              <a:tailEnd/>
            </a:ln>
          </p:spPr>
        </p:pic>
        <p:pic>
          <p:nvPicPr>
            <p:cNvPr id="18448" name="Picture 10" descr="panasonic">
              <a:hlinkClick r:id="rId14"/>
            </p:cNvPr>
            <p:cNvPicPr>
              <a:picLocks noChangeAspect="1" noChangeArrowheads="1"/>
            </p:cNvPicPr>
            <p:nvPr/>
          </p:nvPicPr>
          <p:blipFill>
            <a:blip r:embed="rId15"/>
            <a:srcRect/>
            <a:stretch>
              <a:fillRect/>
            </a:stretch>
          </p:blipFill>
          <p:spPr bwMode="auto">
            <a:xfrm>
              <a:off x="6739255" y="4061142"/>
              <a:ext cx="1038225" cy="342901"/>
            </a:xfrm>
            <a:prstGeom prst="rect">
              <a:avLst/>
            </a:prstGeom>
            <a:noFill/>
            <a:ln w="9525">
              <a:noFill/>
              <a:miter lim="800000"/>
              <a:headEnd/>
              <a:tailEnd/>
            </a:ln>
          </p:spPr>
        </p:pic>
        <p:cxnSp>
          <p:nvCxnSpPr>
            <p:cNvPr id="18449" name="Straight Connector 19"/>
            <p:cNvCxnSpPr>
              <a:cxnSpLocks noChangeShapeType="1"/>
            </p:cNvCxnSpPr>
            <p:nvPr/>
          </p:nvCxnSpPr>
          <p:spPr bwMode="auto">
            <a:xfrm>
              <a:off x="2114550" y="3276600"/>
              <a:ext cx="6219825" cy="1588"/>
            </a:xfrm>
            <a:prstGeom prst="line">
              <a:avLst/>
            </a:prstGeom>
            <a:noFill/>
            <a:ln w="28575" algn="ctr">
              <a:solidFill>
                <a:schemeClr val="accent1"/>
              </a:solidFill>
              <a:round/>
              <a:headEnd/>
              <a:tailEnd/>
            </a:ln>
          </p:spPr>
        </p:cxnSp>
        <p:cxnSp>
          <p:nvCxnSpPr>
            <p:cNvPr id="18450" name="Straight Connector 20"/>
            <p:cNvCxnSpPr>
              <a:cxnSpLocks noChangeShapeType="1"/>
            </p:cNvCxnSpPr>
            <p:nvPr/>
          </p:nvCxnSpPr>
          <p:spPr bwMode="auto">
            <a:xfrm flipV="1">
              <a:off x="1223959" y="4967287"/>
              <a:ext cx="7115175" cy="7940"/>
            </a:xfrm>
            <a:prstGeom prst="line">
              <a:avLst/>
            </a:prstGeom>
            <a:noFill/>
            <a:ln w="28575" algn="ctr">
              <a:solidFill>
                <a:schemeClr val="accent1"/>
              </a:solidFill>
              <a:round/>
              <a:headEnd/>
              <a:tailEnd/>
            </a:ln>
          </p:spPr>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1397000" y="0"/>
            <a:ext cx="6413500" cy="1143000"/>
          </a:xfrm>
        </p:spPr>
        <p:txBody>
          <a:bodyPr anchor="ctr"/>
          <a:lstStyle/>
          <a:p>
            <a:pPr eaLnBrk="1" hangingPunct="1"/>
            <a:r>
              <a:rPr lang="en-US" sz="3200" b="1" smtClean="0">
                <a:solidFill>
                  <a:schemeClr val="tx2"/>
                </a:solidFill>
                <a:ea typeface="ＭＳ Ｐゴシック" pitchFamily="34" charset="-128"/>
              </a:rPr>
              <a:t>Some Things Change …</a:t>
            </a:r>
          </a:p>
        </p:txBody>
      </p:sp>
      <p:sp>
        <p:nvSpPr>
          <p:cNvPr id="26627" name="Rectangle 3"/>
          <p:cNvSpPr>
            <a:spLocks noGrp="1" noChangeArrowheads="1"/>
          </p:cNvSpPr>
          <p:nvPr>
            <p:ph type="body" idx="4294967295"/>
          </p:nvPr>
        </p:nvSpPr>
        <p:spPr>
          <a:xfrm>
            <a:off x="876300" y="1131888"/>
            <a:ext cx="8278813" cy="4416425"/>
          </a:xfrm>
        </p:spPr>
        <p:txBody>
          <a:bodyPr/>
          <a:lstStyle/>
          <a:p>
            <a:pPr marL="385763" lvl="1" indent="6350" eaLnBrk="1" hangingPunct="1">
              <a:buFont typeface="Arial" charset="0"/>
              <a:buNone/>
              <a:defRPr/>
            </a:pPr>
            <a:r>
              <a:rPr lang="en-US" sz="2400" b="1" i="1" dirty="0" smtClean="0"/>
              <a:t>An entire industry has formed around open source telephony …  which has enabled:</a:t>
            </a:r>
          </a:p>
          <a:p>
            <a:pPr marL="385763" lvl="1" indent="6350" eaLnBrk="1" hangingPunct="1">
              <a:buFont typeface="Arial" charset="0"/>
              <a:buNone/>
              <a:defRPr/>
            </a:pPr>
            <a:endParaRPr lang="en-US" sz="800" b="1" i="1" dirty="0" smtClean="0"/>
          </a:p>
          <a:p>
            <a:pPr marL="385763" lvl="1" indent="6350" eaLnBrk="1" hangingPunct="1">
              <a:buFont typeface="Arial" charset="0"/>
              <a:buNone/>
              <a:defRPr/>
            </a:pPr>
            <a:r>
              <a:rPr lang="en-US" sz="2400" b="1" i="1" dirty="0" smtClean="0"/>
              <a:t>Natural disaster victims to be reunited with their family members, thanks to Asterisk-based systems</a:t>
            </a:r>
          </a:p>
          <a:p>
            <a:pPr marL="0" lvl="1" indent="6350" eaLnBrk="1" hangingPunct="1">
              <a:buFont typeface="Arial" charset="0"/>
              <a:buNone/>
              <a:tabLst/>
              <a:defRPr/>
            </a:pPr>
            <a:endParaRPr lang="en-US" sz="1050" b="1" i="1" dirty="0" smtClean="0"/>
          </a:p>
          <a:p>
            <a:pPr marL="385763" lvl="1" indent="6350" eaLnBrk="1" hangingPunct="1">
              <a:buFont typeface="Arial" charset="0"/>
              <a:buNone/>
              <a:defRPr/>
            </a:pPr>
            <a:r>
              <a:rPr lang="en-US" sz="2400" b="1" i="1" dirty="0" smtClean="0"/>
              <a:t>U.S. soldiers in war zones to connect with their families using Asterisk-based systems</a:t>
            </a:r>
          </a:p>
          <a:p>
            <a:pPr marL="385763" lvl="1" indent="6350" eaLnBrk="1" hangingPunct="1">
              <a:buFont typeface="Arial" charset="0"/>
              <a:buNone/>
              <a:defRPr/>
            </a:pPr>
            <a:endParaRPr lang="en-US" sz="900" b="1" i="1" dirty="0" smtClean="0"/>
          </a:p>
          <a:p>
            <a:pPr marL="385763" lvl="1" indent="6350" eaLnBrk="1" hangingPunct="1">
              <a:buFont typeface="Arial" charset="0"/>
              <a:buNone/>
              <a:defRPr/>
            </a:pPr>
            <a:r>
              <a:rPr lang="en-US" sz="2400" b="1" i="1" dirty="0" smtClean="0"/>
              <a:t>Emergency care to be administered in the field using Asterisk-based systems</a:t>
            </a:r>
          </a:p>
          <a:p>
            <a:pPr marL="385763" lvl="1" indent="6350" eaLnBrk="1" hangingPunct="1">
              <a:buFont typeface="Arial" charset="0"/>
              <a:buNone/>
              <a:defRPr/>
            </a:pPr>
            <a:endParaRPr lang="en-US" sz="900" b="1" i="1" dirty="0" smtClean="0"/>
          </a:p>
          <a:p>
            <a:pPr marL="385763" lvl="1" indent="6350" eaLnBrk="1" hangingPunct="1">
              <a:buFont typeface="Arial" charset="0"/>
              <a:buNone/>
              <a:defRPr/>
            </a:pPr>
            <a:r>
              <a:rPr lang="en-US" sz="2400" b="1" i="1" dirty="0" smtClean="0"/>
              <a:t>Voters in major countries to be better informed as a result of Asterisk-based systems</a:t>
            </a:r>
          </a:p>
          <a:p>
            <a:pPr marL="385763" lvl="1" indent="6350" eaLnBrk="1" hangingPunct="1">
              <a:buFont typeface="Arial" charset="0"/>
              <a:buNone/>
              <a:defRPr/>
            </a:pPr>
            <a:endParaRPr lang="en-US" sz="700" b="1" i="1" dirty="0" smtClean="0"/>
          </a:p>
          <a:p>
            <a:pPr marL="385763" lvl="1" indent="6350" eaLnBrk="1" hangingPunct="1">
              <a:buFont typeface="Arial" charset="0"/>
              <a:buNone/>
              <a:defRPr/>
            </a:pPr>
            <a:r>
              <a:rPr lang="en-US" sz="2400" b="1" i="1" dirty="0" smtClean="0"/>
              <a:t>Remote villages in Africa to communicate with the rest of the world because of Asterisk</a:t>
            </a:r>
          </a:p>
          <a:p>
            <a:pPr marL="385763" lvl="1" indent="6350" eaLnBrk="1" hangingPunct="1">
              <a:buFont typeface="Arial" charset="0"/>
              <a:buNone/>
              <a:defRPr/>
            </a:pPr>
            <a:endParaRPr lang="en-US" sz="2400" b="1" i="1" dirty="0" smtClean="0"/>
          </a:p>
          <a:p>
            <a:pPr marL="385763" lvl="1" indent="6350" eaLnBrk="1" hangingPunct="1">
              <a:buFont typeface="Arial" charset="0"/>
              <a:buNone/>
              <a:defRPr/>
            </a:pPr>
            <a:endParaRPr lang="en-US" sz="2400" b="1" i="1" dirty="0" smtClean="0"/>
          </a:p>
          <a:p>
            <a:pPr marL="385763" lvl="1" indent="6350" eaLnBrk="1" hangingPunct="1">
              <a:buFont typeface="Arial" charset="0"/>
              <a:buNone/>
              <a:defRPr/>
            </a:pPr>
            <a:endParaRPr lang="en-US" sz="2400" b="1" i="1" dirty="0" smtClean="0"/>
          </a:p>
          <a:p>
            <a:pPr marL="385763" lvl="1" indent="6350" eaLnBrk="1" hangingPunct="1">
              <a:buFont typeface="Arial" charset="0"/>
              <a:buNone/>
              <a:defRPr/>
            </a:pPr>
            <a:endParaRPr lang="en-US" sz="2400" b="1" i="1" dirty="0" smtClean="0"/>
          </a:p>
          <a:p>
            <a:pPr marL="385763" lvl="1" indent="6350" eaLnBrk="1" hangingPunct="1">
              <a:buFont typeface="Arial" charset="0"/>
              <a:buNone/>
              <a:defRPr/>
            </a:pPr>
            <a:endParaRPr lang="en-US" sz="2400" b="1" i="1" dirty="0" smtClean="0"/>
          </a:p>
          <a:p>
            <a:pPr marL="385763" lvl="1" indent="6350" eaLnBrk="1" hangingPunct="1">
              <a:buFont typeface="Arial" charset="0"/>
              <a:buNone/>
              <a:defRPr/>
            </a:pPr>
            <a:endParaRPr lang="en-US" sz="2400" b="1" i="1" dirty="0" smtClean="0"/>
          </a:p>
          <a:p>
            <a:pPr marL="385763" lvl="1" indent="6350" eaLnBrk="1" hangingPunct="1">
              <a:buFont typeface="Arial" charset="0"/>
              <a:buNone/>
              <a:defRPr/>
            </a:pPr>
            <a:endParaRPr lang="en-US" sz="2400" b="1" i="1" dirty="0" smtClean="0"/>
          </a:p>
          <a:p>
            <a:pPr marL="385763" lvl="1" indent="6350" eaLnBrk="1" hangingPunct="1">
              <a:buFont typeface="Arial" charset="0"/>
              <a:buNone/>
              <a:defRPr/>
            </a:pPr>
            <a:endParaRPr lang="en-US" sz="2400" b="1" i="1" dirty="0" smtClean="0"/>
          </a:p>
          <a:p>
            <a:pPr marL="385763" lvl="1" indent="6350" eaLnBrk="1" hangingPunct="1">
              <a:buFont typeface="Arial" charset="0"/>
              <a:buNone/>
              <a:defRPr/>
            </a:pPr>
            <a:endParaRPr lang="en-US" sz="2400" b="1" i="1" dirty="0" smtClean="0"/>
          </a:p>
          <a:p>
            <a:pPr marL="385763" lvl="1" indent="6350" eaLnBrk="1" hangingPunct="1">
              <a:buFont typeface="Arial" charset="0"/>
              <a:buNone/>
              <a:defRPr/>
            </a:pPr>
            <a:endParaRPr lang="en-US" sz="2400" b="1" i="1" dirty="0" smtClean="0"/>
          </a:p>
          <a:p>
            <a:pPr marL="385763" lvl="1" indent="6350" eaLnBrk="1" hangingPunct="1">
              <a:buFont typeface="Arial" charset="0"/>
              <a:buNone/>
              <a:defRPr/>
            </a:pPr>
            <a:endParaRPr lang="en-US" sz="2400" b="1" i="1" dirty="0" smtClean="0"/>
          </a:p>
          <a:p>
            <a:pPr marL="385763" lvl="1" indent="6350" eaLnBrk="1" hangingPunct="1">
              <a:buFont typeface="Arial" charset="0"/>
              <a:buNone/>
              <a:defRPr/>
            </a:pPr>
            <a:endParaRPr lang="en-US" sz="2400" b="1" i="1" dirty="0" smtClean="0"/>
          </a:p>
          <a:p>
            <a:pPr marL="385763" lvl="1" indent="6350" eaLnBrk="1" hangingPunct="1">
              <a:defRPr/>
            </a:pPr>
            <a:endParaRPr lang="en-US" sz="2600" b="1" i="1" dirty="0" smtClean="0"/>
          </a:p>
          <a:p>
            <a:pPr marL="385763" indent="6350" eaLnBrk="1" hangingPunct="1">
              <a:buFont typeface="Wingdings" pitchFamily="-107" charset="2"/>
              <a:buChar char="§"/>
              <a:defRPr/>
            </a:pPr>
            <a:endParaRPr lang="en-US" sz="2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a:xfrm>
            <a:off x="1397000" y="0"/>
            <a:ext cx="6413500" cy="1143000"/>
          </a:xfrm>
        </p:spPr>
        <p:txBody>
          <a:bodyPr anchor="ctr"/>
          <a:lstStyle/>
          <a:p>
            <a:pPr eaLnBrk="1" hangingPunct="1"/>
            <a:r>
              <a:rPr lang="en-US" sz="3200" b="1" smtClean="0">
                <a:solidFill>
                  <a:schemeClr val="tx2"/>
                </a:solidFill>
                <a:ea typeface="ＭＳ Ｐゴシック" pitchFamily="34" charset="-128"/>
              </a:rPr>
              <a:t>Some Things </a:t>
            </a:r>
            <a:r>
              <a:rPr lang="en-US" sz="3200" b="1" u="sng" smtClean="0">
                <a:solidFill>
                  <a:schemeClr val="tx2"/>
                </a:solidFill>
                <a:ea typeface="ＭＳ Ｐゴシック" pitchFamily="34" charset="-128"/>
              </a:rPr>
              <a:t>Never</a:t>
            </a:r>
            <a:r>
              <a:rPr lang="en-US" sz="3200" b="1" smtClean="0">
                <a:solidFill>
                  <a:schemeClr val="tx2"/>
                </a:solidFill>
                <a:ea typeface="ＭＳ Ｐゴシック" pitchFamily="34" charset="-128"/>
              </a:rPr>
              <a:t> Change …</a:t>
            </a:r>
          </a:p>
        </p:txBody>
      </p:sp>
      <p:sp>
        <p:nvSpPr>
          <p:cNvPr id="26627" name="Rectangle 3"/>
          <p:cNvSpPr>
            <a:spLocks noGrp="1" noChangeArrowheads="1"/>
          </p:cNvSpPr>
          <p:nvPr>
            <p:ph type="body" idx="4294967295"/>
          </p:nvPr>
        </p:nvSpPr>
        <p:spPr>
          <a:xfrm>
            <a:off x="1187450" y="1019175"/>
            <a:ext cx="7870825" cy="4418013"/>
          </a:xfrm>
        </p:spPr>
        <p:txBody>
          <a:bodyPr/>
          <a:lstStyle/>
          <a:p>
            <a:pPr marL="0" lvl="1" indent="6350" eaLnBrk="1" hangingPunct="1">
              <a:buFont typeface="Arial" charset="0"/>
              <a:buNone/>
            </a:pPr>
            <a:endParaRPr lang="en-US" sz="1400" b="1" i="1" smtClean="0">
              <a:ea typeface="ＭＳ Ｐゴシック" pitchFamily="34" charset="-128"/>
            </a:endParaRPr>
          </a:p>
          <a:p>
            <a:pPr marL="0" lvl="1" indent="6350" eaLnBrk="1" hangingPunct="1">
              <a:buFont typeface="Arial" charset="0"/>
              <a:buNone/>
            </a:pPr>
            <a:r>
              <a:rPr lang="en-US" sz="2400" b="1" i="1" smtClean="0">
                <a:ea typeface="ＭＳ Ｐゴシック" pitchFamily="34" charset="-128"/>
              </a:rPr>
              <a:t>Dude still only needs one name…</a:t>
            </a:r>
          </a:p>
          <a:p>
            <a:pPr marL="0" lvl="1" indent="6350" eaLnBrk="1" hangingPunct="1">
              <a:buFont typeface="Arial" charset="0"/>
              <a:buNone/>
            </a:pPr>
            <a:endParaRPr lang="en-US" sz="2400" b="1" i="1" smtClean="0">
              <a:ea typeface="ＭＳ Ｐゴシック" pitchFamily="34" charset="-128"/>
            </a:endParaRPr>
          </a:p>
          <a:p>
            <a:pPr marL="0" lvl="1" indent="6350" eaLnBrk="1" hangingPunct="1">
              <a:buFont typeface="Arial" charset="0"/>
              <a:buNone/>
            </a:pPr>
            <a:r>
              <a:rPr lang="en-US" sz="2400" b="1" i="1" smtClean="0">
                <a:ea typeface="ＭＳ Ｐゴシック" pitchFamily="34" charset="-128"/>
              </a:rPr>
              <a:t>I still can’t say Olle’s name to his satisfaction…</a:t>
            </a:r>
          </a:p>
          <a:p>
            <a:pPr marL="0" lvl="1" indent="6350" eaLnBrk="1" hangingPunct="1">
              <a:buFont typeface="Arial" charset="0"/>
              <a:buNone/>
            </a:pPr>
            <a:endParaRPr lang="en-US" sz="1400" b="1" i="1" smtClean="0">
              <a:ea typeface="ＭＳ Ｐゴシック" pitchFamily="34" charset="-128"/>
            </a:endParaRPr>
          </a:p>
          <a:p>
            <a:pPr marL="0" lvl="1" indent="6350" eaLnBrk="1" hangingPunct="1">
              <a:buFont typeface="Arial" charset="0"/>
              <a:buNone/>
            </a:pPr>
            <a:r>
              <a:rPr lang="en-US" sz="2400" b="1" i="1" smtClean="0">
                <a:ea typeface="ＭＳ Ｐゴシック" pitchFamily="34" charset="-128"/>
              </a:rPr>
              <a:t>John Todd is still the ‘King of Tie Dye’…</a:t>
            </a:r>
          </a:p>
          <a:p>
            <a:pPr marL="0" lvl="1" indent="6350" eaLnBrk="1" hangingPunct="1">
              <a:buFont typeface="Arial" charset="0"/>
              <a:buNone/>
            </a:pPr>
            <a:endParaRPr lang="en-US" sz="2400" b="1" i="1" smtClean="0">
              <a:ea typeface="ＭＳ Ｐゴシック" pitchFamily="34" charset="-128"/>
            </a:endParaRPr>
          </a:p>
          <a:p>
            <a:pPr marL="0" lvl="1" indent="6350" eaLnBrk="1" hangingPunct="1">
              <a:buFont typeface="Arial" charset="0"/>
              <a:buNone/>
            </a:pPr>
            <a:r>
              <a:rPr lang="en-US" sz="2400" b="1" i="1" smtClean="0">
                <a:ea typeface="ＭＳ Ｐゴシック" pitchFamily="34" charset="-128"/>
              </a:rPr>
              <a:t>Allison Smith is still the Asterisk fashionista…</a:t>
            </a:r>
          </a:p>
          <a:p>
            <a:pPr marL="0" lvl="1" indent="6350" eaLnBrk="1" hangingPunct="1">
              <a:buFont typeface="Arial" charset="0"/>
              <a:buNone/>
            </a:pPr>
            <a:endParaRPr lang="en-US" sz="1400" b="1" i="1" smtClean="0">
              <a:ea typeface="ＭＳ Ｐゴシック" pitchFamily="34" charset="-128"/>
            </a:endParaRPr>
          </a:p>
          <a:p>
            <a:pPr marL="0" lvl="1" indent="6350" eaLnBrk="1" hangingPunct="1">
              <a:buFont typeface="Arial" charset="0"/>
              <a:buNone/>
            </a:pPr>
            <a:r>
              <a:rPr lang="en-US" sz="2400" b="1" i="1" smtClean="0">
                <a:ea typeface="ＭＳ Ｐゴシック" pitchFamily="34" charset="-128"/>
              </a:rPr>
              <a:t>Mark Spencer is still wearing that same “Kill Bill’   t-shirt…</a:t>
            </a:r>
          </a:p>
          <a:p>
            <a:pPr marL="0" lvl="1" indent="6350" eaLnBrk="1" hangingPunct="1">
              <a:buFont typeface="Arial" charset="0"/>
              <a:buNone/>
            </a:pPr>
            <a:endParaRPr lang="en-US" sz="1400" b="1" i="1" smtClean="0">
              <a:ea typeface="ＭＳ Ｐゴシック" pitchFamily="34" charset="-128"/>
            </a:endParaRPr>
          </a:p>
          <a:p>
            <a:pPr marL="0" lvl="1" indent="6350" eaLnBrk="1" hangingPunct="1">
              <a:buFont typeface="Arial" charset="0"/>
              <a:buNone/>
            </a:pPr>
            <a:r>
              <a:rPr lang="en-US" sz="2400" b="1" i="1" smtClean="0">
                <a:ea typeface="ＭＳ Ｐゴシック" pitchFamily="34" charset="-128"/>
              </a:rPr>
              <a:t>Microsoft is still, well …. Microsoft…</a:t>
            </a:r>
          </a:p>
          <a:p>
            <a:pPr marL="0" lvl="1" indent="6350" eaLnBrk="1" hangingPunct="1">
              <a:buFont typeface="Arial" charset="0"/>
              <a:buNone/>
            </a:pPr>
            <a:endParaRPr lang="en-US" sz="2400" b="1" i="1" smtClean="0">
              <a:ea typeface="ＭＳ Ｐゴシック" pitchFamily="34" charset="-128"/>
            </a:endParaRPr>
          </a:p>
          <a:p>
            <a:pPr marL="0" lvl="1" indent="6350" eaLnBrk="1" hangingPunct="1">
              <a:buFont typeface="Arial" charset="0"/>
              <a:buNone/>
            </a:pPr>
            <a:endParaRPr lang="en-US" sz="2400" b="1" i="1" smtClean="0">
              <a:ea typeface="ＭＳ Ｐゴシック" pitchFamily="34" charset="-128"/>
            </a:endParaRPr>
          </a:p>
          <a:p>
            <a:pPr marL="0" lvl="1" indent="6350" eaLnBrk="1" hangingPunct="1">
              <a:buFont typeface="Arial" charset="0"/>
              <a:buNone/>
            </a:pPr>
            <a:endParaRPr lang="en-US" sz="2400" b="1" i="1" smtClean="0">
              <a:ea typeface="ＭＳ Ｐゴシック" pitchFamily="34" charset="-128"/>
            </a:endParaRPr>
          </a:p>
          <a:p>
            <a:pPr marL="0" lvl="1" indent="6350" eaLnBrk="1" hangingPunct="1">
              <a:buFont typeface="Arial" charset="0"/>
              <a:buNone/>
            </a:pPr>
            <a:endParaRPr lang="en-US" sz="2400" b="1" i="1" smtClean="0">
              <a:ea typeface="ＭＳ Ｐゴシック" pitchFamily="34" charset="-128"/>
            </a:endParaRPr>
          </a:p>
          <a:p>
            <a:pPr marL="0" lvl="1" indent="6350" eaLnBrk="1" hangingPunct="1">
              <a:buFont typeface="Arial" charset="0"/>
              <a:buNone/>
            </a:pPr>
            <a:endParaRPr lang="en-US" sz="2400" b="1" i="1" smtClean="0">
              <a:ea typeface="ＭＳ Ｐゴシック" pitchFamily="34" charset="-128"/>
            </a:endParaRPr>
          </a:p>
          <a:p>
            <a:pPr marL="0" lvl="1" indent="6350" eaLnBrk="1" hangingPunct="1">
              <a:buFont typeface="Arial" charset="0"/>
              <a:buNone/>
            </a:pPr>
            <a:endParaRPr lang="en-US" sz="2400" b="1" i="1" smtClean="0">
              <a:ea typeface="ＭＳ Ｐゴシック" pitchFamily="34" charset="-128"/>
            </a:endParaRPr>
          </a:p>
          <a:p>
            <a:pPr marL="0" lvl="1" indent="6350" eaLnBrk="1" hangingPunct="1"/>
            <a:endParaRPr lang="en-US" sz="2600" b="1" i="1" smtClean="0">
              <a:ea typeface="ＭＳ Ｐゴシック" pitchFamily="34" charset="-128"/>
            </a:endParaRPr>
          </a:p>
          <a:p>
            <a:pPr marL="0" indent="6350" eaLnBrk="1" hangingPunct="1"/>
            <a:endParaRPr lang="en-US" sz="2800" i="1"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ctrTitle" idx="4294967295"/>
          </p:nvPr>
        </p:nvSpPr>
        <p:spPr>
          <a:xfrm>
            <a:off x="1760538" y="1979613"/>
            <a:ext cx="5868987" cy="1984375"/>
          </a:xfrm>
        </p:spPr>
        <p:txBody>
          <a:bodyPr anchor="ctr"/>
          <a:lstStyle/>
          <a:p>
            <a:pPr algn="ctr" eaLnBrk="1" hangingPunct="1"/>
            <a:r>
              <a:rPr lang="en-US" sz="5400" b="1" smtClean="0">
                <a:solidFill>
                  <a:schemeClr val="tx2"/>
                </a:solidFill>
                <a:ea typeface="ＭＳ Ｐゴシック" pitchFamily="34" charset="-128"/>
              </a:rPr>
              <a:t>Asterisk </a:t>
            </a:r>
            <a:br>
              <a:rPr lang="en-US" sz="5400" b="1" smtClean="0">
                <a:solidFill>
                  <a:schemeClr val="tx2"/>
                </a:solidFill>
                <a:ea typeface="ＭＳ Ｐゴシック" pitchFamily="34" charset="-128"/>
              </a:rPr>
            </a:br>
            <a:r>
              <a:rPr lang="en-US" sz="5400" b="1" smtClean="0">
                <a:solidFill>
                  <a:schemeClr val="tx2"/>
                </a:solidFill>
                <a:ea typeface="ＭＳ Ｐゴシック" pitchFamily="34" charset="-128"/>
              </a:rPr>
              <a:t>and IBM</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a:xfrm>
            <a:off x="1397000" y="0"/>
            <a:ext cx="6413500" cy="1143000"/>
          </a:xfrm>
        </p:spPr>
        <p:txBody>
          <a:bodyPr anchor="ctr"/>
          <a:lstStyle/>
          <a:p>
            <a:pPr eaLnBrk="1" hangingPunct="1"/>
            <a:r>
              <a:rPr lang="en-US" sz="3200" b="1" smtClean="0">
                <a:solidFill>
                  <a:schemeClr val="tx2"/>
                </a:solidFill>
                <a:ea typeface="ＭＳ Ｐゴシック" pitchFamily="34" charset="-128"/>
              </a:rPr>
              <a:t>Asterisk &amp; IBM</a:t>
            </a:r>
          </a:p>
        </p:txBody>
      </p:sp>
      <p:sp>
        <p:nvSpPr>
          <p:cNvPr id="26627" name="Rectangle 3"/>
          <p:cNvSpPr>
            <a:spLocks noGrp="1" noChangeArrowheads="1"/>
          </p:cNvSpPr>
          <p:nvPr>
            <p:ph type="body" idx="4294967295"/>
          </p:nvPr>
        </p:nvSpPr>
        <p:spPr>
          <a:xfrm>
            <a:off x="1189038" y="1247775"/>
            <a:ext cx="7496175" cy="4418013"/>
          </a:xfrm>
        </p:spPr>
        <p:txBody>
          <a:bodyPr/>
          <a:lstStyle/>
          <a:p>
            <a:pPr marL="223838" lvl="1" eaLnBrk="1" hangingPunct="1">
              <a:buFont typeface="Wingdings" pitchFamily="2" charset="2"/>
              <a:buChar char="§"/>
              <a:tabLst>
                <a:tab pos="279400" algn="l"/>
              </a:tabLst>
            </a:pPr>
            <a:r>
              <a:rPr lang="en-US" sz="2800" b="1" i="1" smtClean="0">
                <a:ea typeface="ＭＳ Ｐゴシック" pitchFamily="34" charset="-128"/>
              </a:rPr>
              <a:t>At IBM Partner World in April of 2009, Sam Palmisano and Eric Schmidt announced an  integration framework</a:t>
            </a:r>
          </a:p>
          <a:p>
            <a:pPr marL="223838" lvl="1" eaLnBrk="1" hangingPunct="1">
              <a:buFont typeface="Wingdings" pitchFamily="2" charset="2"/>
              <a:buChar char="§"/>
              <a:tabLst>
                <a:tab pos="279400" algn="l"/>
              </a:tabLst>
            </a:pPr>
            <a:endParaRPr lang="en-US" sz="2400" b="1" i="1" smtClean="0">
              <a:ea typeface="ＭＳ Ｐゴシック" pitchFamily="34" charset="-128"/>
            </a:endParaRPr>
          </a:p>
          <a:p>
            <a:pPr marL="223838" lvl="1" eaLnBrk="1" hangingPunct="1">
              <a:buFont typeface="Wingdings" pitchFamily="2" charset="2"/>
              <a:buChar char="§"/>
              <a:tabLst>
                <a:tab pos="279400" algn="l"/>
              </a:tabLst>
            </a:pPr>
            <a:r>
              <a:rPr lang="en-US" sz="2800" b="1" i="1" smtClean="0">
                <a:ea typeface="ＭＳ Ｐゴシック" pitchFamily="34" charset="-128"/>
              </a:rPr>
              <a:t>IBM then launched the Smart Cube and Smart Market in May of 2009</a:t>
            </a:r>
            <a:endParaRPr lang="en-US" sz="2400" b="1" i="1" smtClean="0">
              <a:ea typeface="ＭＳ Ｐゴシック" pitchFamily="34" charset="-128"/>
            </a:endParaRPr>
          </a:p>
          <a:p>
            <a:pPr marL="574675" lvl="2" eaLnBrk="1" hangingPunct="1">
              <a:buFontTx/>
              <a:buChar char="-"/>
              <a:tabLst>
                <a:tab pos="279400" algn="l"/>
              </a:tabLst>
            </a:pPr>
            <a:r>
              <a:rPr lang="en-US" sz="2400" b="1" i="1" smtClean="0">
                <a:ea typeface="ＭＳ Ｐゴシック" pitchFamily="34" charset="-128"/>
              </a:rPr>
              <a:t>Platform and Marketplace</a:t>
            </a:r>
          </a:p>
          <a:p>
            <a:pPr marL="574675" lvl="2" eaLnBrk="1" hangingPunct="1">
              <a:buFontTx/>
              <a:buChar char="-"/>
              <a:tabLst>
                <a:tab pos="279400" algn="l"/>
              </a:tabLst>
            </a:pPr>
            <a:r>
              <a:rPr lang="en-US" sz="2400" b="1" i="1" smtClean="0">
                <a:ea typeface="ＭＳ Ｐゴシック" pitchFamily="34" charset="-128"/>
              </a:rPr>
              <a:t>Applications to run SMB businesses</a:t>
            </a:r>
          </a:p>
          <a:p>
            <a:pPr marL="223838" lvl="1" eaLnBrk="1" hangingPunct="1">
              <a:buFont typeface="Wingdings" pitchFamily="2" charset="2"/>
              <a:buChar char="§"/>
              <a:tabLst>
                <a:tab pos="279400" algn="l"/>
              </a:tabLst>
            </a:pPr>
            <a:endParaRPr lang="en-US" sz="2400" b="1" i="1" smtClean="0">
              <a:ea typeface="ＭＳ Ｐゴシック" pitchFamily="34" charset="-128"/>
            </a:endParaRPr>
          </a:p>
          <a:p>
            <a:pPr marL="223838" lvl="1" eaLnBrk="1" hangingPunct="1">
              <a:buFont typeface="Wingdings" pitchFamily="2" charset="2"/>
              <a:buChar char="§"/>
              <a:tabLst>
                <a:tab pos="279400" algn="l"/>
              </a:tabLst>
            </a:pPr>
            <a:r>
              <a:rPr lang="en-US" sz="2800" b="1" i="1" smtClean="0">
                <a:ea typeface="ＭＳ Ｐゴシック" pitchFamily="34" charset="-128"/>
              </a:rPr>
              <a:t>Today, we’re officially announcing </a:t>
            </a:r>
          </a:p>
          <a:p>
            <a:pPr marL="223838" lvl="1" eaLnBrk="1" hangingPunct="1">
              <a:buFont typeface="Arial" charset="0"/>
              <a:buNone/>
              <a:tabLst>
                <a:tab pos="279400" algn="l"/>
              </a:tabLst>
            </a:pPr>
            <a:r>
              <a:rPr lang="en-US" sz="2400" b="1" i="1" smtClean="0">
                <a:solidFill>
                  <a:srgbClr val="FFC000"/>
                </a:solidFill>
                <a:ea typeface="ＭＳ Ｐゴシック" pitchFamily="34" charset="-128"/>
              </a:rPr>
              <a:t>		</a:t>
            </a:r>
            <a:r>
              <a:rPr lang="en-US" sz="2600" b="1" i="1" smtClean="0">
                <a:solidFill>
                  <a:srgbClr val="FFC000"/>
                </a:solidFill>
                <a:ea typeface="ＭＳ Ｐゴシック" pitchFamily="34" charset="-128"/>
              </a:rPr>
              <a:t>	Asterisk for IBM Smart Business</a:t>
            </a:r>
          </a:p>
          <a:p>
            <a:pPr marL="223838" lvl="1" eaLnBrk="1" hangingPunct="1">
              <a:buFont typeface="Wingdings" pitchFamily="2" charset="2"/>
              <a:buChar char="§"/>
              <a:tabLst>
                <a:tab pos="279400" algn="l"/>
              </a:tabLst>
            </a:pPr>
            <a:endParaRPr lang="en-US" sz="2400" b="1" i="1" smtClean="0">
              <a:ea typeface="ＭＳ Ｐゴシック" pitchFamily="34" charset="-128"/>
            </a:endParaRPr>
          </a:p>
          <a:p>
            <a:pPr marL="223838" lvl="1" eaLnBrk="1" hangingPunct="1">
              <a:buFont typeface="Wingdings" pitchFamily="2" charset="2"/>
              <a:buChar char="§"/>
              <a:tabLst>
                <a:tab pos="279400" algn="l"/>
              </a:tabLst>
            </a:pPr>
            <a:endParaRPr lang="en-US" sz="2400" b="1" i="1" smtClean="0">
              <a:ea typeface="ＭＳ Ｐゴシック" pitchFamily="34" charset="-128"/>
            </a:endParaRPr>
          </a:p>
          <a:p>
            <a:pPr marL="223838" lvl="1" eaLnBrk="1" hangingPunct="1">
              <a:buFont typeface="Wingdings" pitchFamily="2" charset="2"/>
              <a:buChar char="§"/>
              <a:tabLst>
                <a:tab pos="279400" algn="l"/>
              </a:tabLst>
            </a:pPr>
            <a:endParaRPr lang="en-US" sz="2400" b="1" i="1" smtClean="0">
              <a:ea typeface="ＭＳ Ｐゴシック" pitchFamily="34" charset="-128"/>
            </a:endParaRPr>
          </a:p>
          <a:p>
            <a:pPr marL="223838" lvl="1" eaLnBrk="1" hangingPunct="1">
              <a:buFont typeface="Wingdings" pitchFamily="2" charset="2"/>
              <a:buChar char="§"/>
              <a:tabLst>
                <a:tab pos="279400" algn="l"/>
              </a:tabLst>
            </a:pPr>
            <a:endParaRPr lang="en-US" sz="2400" b="1" i="1" smtClean="0">
              <a:ea typeface="ＭＳ Ｐゴシック" pitchFamily="34" charset="-128"/>
            </a:endParaRPr>
          </a:p>
          <a:p>
            <a:pPr marL="223838" lvl="1" eaLnBrk="1" hangingPunct="1">
              <a:buFont typeface="Wingdings" pitchFamily="2" charset="2"/>
              <a:buChar char="§"/>
              <a:tabLst>
                <a:tab pos="279400" algn="l"/>
              </a:tabLst>
            </a:pPr>
            <a:endParaRPr lang="en-US" sz="2400" b="1" i="1" smtClean="0">
              <a:ea typeface="ＭＳ Ｐゴシック" pitchFamily="34" charset="-128"/>
            </a:endParaRPr>
          </a:p>
          <a:p>
            <a:pPr marL="223838" lvl="1" eaLnBrk="1" hangingPunct="1">
              <a:buFont typeface="Wingdings" pitchFamily="2" charset="2"/>
              <a:buChar char="§"/>
              <a:tabLst>
                <a:tab pos="279400" algn="l"/>
              </a:tabLst>
            </a:pPr>
            <a:endParaRPr lang="en-US" sz="2600" b="1" i="1" smtClean="0">
              <a:ea typeface="ＭＳ Ｐゴシック" pitchFamily="34" charset="-128"/>
            </a:endParaRPr>
          </a:p>
          <a:p>
            <a:pPr marL="223838" indent="-223838" eaLnBrk="1" hangingPunct="1">
              <a:tabLst>
                <a:tab pos="279400" algn="l"/>
              </a:tabLst>
            </a:pPr>
            <a:endParaRPr lang="en-US" sz="2800" i="1"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ctrTitle" idx="4294967295"/>
          </p:nvPr>
        </p:nvSpPr>
        <p:spPr>
          <a:xfrm>
            <a:off x="1646238" y="1919288"/>
            <a:ext cx="5868987" cy="1984375"/>
          </a:xfrm>
        </p:spPr>
        <p:txBody>
          <a:bodyPr anchor="ctr"/>
          <a:lstStyle/>
          <a:p>
            <a:pPr algn="ctr" eaLnBrk="1" hangingPunct="1"/>
            <a:r>
              <a:rPr lang="en-US" sz="5400" b="1" smtClean="0">
                <a:solidFill>
                  <a:schemeClr val="tx2"/>
                </a:solidFill>
                <a:ea typeface="ＭＳ Ｐゴシック" pitchFamily="34" charset="-128"/>
              </a:rPr>
              <a:t>Mike Smith</a:t>
            </a:r>
            <a:br>
              <a:rPr lang="en-US" sz="5400" b="1" smtClean="0">
                <a:solidFill>
                  <a:schemeClr val="tx2"/>
                </a:solidFill>
                <a:ea typeface="ＭＳ Ｐゴシック" pitchFamily="34" charset="-128"/>
              </a:rPr>
            </a:br>
            <a:r>
              <a:rPr lang="en-US" sz="5400" b="1" smtClean="0">
                <a:solidFill>
                  <a:schemeClr val="tx2"/>
                </a:solidFill>
                <a:ea typeface="ＭＳ Ｐゴシック" pitchFamily="34" charset="-128"/>
              </a:rPr>
              <a:t>IBM</a:t>
            </a:r>
          </a:p>
        </p:txBody>
      </p:sp>
      <p:grpSp>
        <p:nvGrpSpPr>
          <p:cNvPr id="63490" name="Group 4"/>
          <p:cNvGrpSpPr>
            <a:grpSpLocks/>
          </p:cNvGrpSpPr>
          <p:nvPr/>
        </p:nvGrpSpPr>
        <p:grpSpPr bwMode="auto">
          <a:xfrm>
            <a:off x="3638550" y="3862388"/>
            <a:ext cx="1809750" cy="858837"/>
            <a:chOff x="3638939" y="4348065"/>
            <a:chExt cx="1810139" cy="858417"/>
          </a:xfrm>
        </p:grpSpPr>
        <p:sp>
          <p:nvSpPr>
            <p:cNvPr id="63491" name="Rectangle 3"/>
            <p:cNvSpPr>
              <a:spLocks noChangeArrowheads="1"/>
            </p:cNvSpPr>
            <p:nvPr/>
          </p:nvSpPr>
          <p:spPr bwMode="auto">
            <a:xfrm>
              <a:off x="3638939" y="4348065"/>
              <a:ext cx="1810139" cy="858417"/>
            </a:xfrm>
            <a:prstGeom prst="rect">
              <a:avLst/>
            </a:prstGeom>
            <a:solidFill>
              <a:schemeClr val="bg1"/>
            </a:solidFill>
            <a:ln w="28575" algn="ctr">
              <a:solidFill>
                <a:schemeClr val="accent1"/>
              </a:solidFill>
              <a:round/>
              <a:headEnd/>
              <a:tailEnd/>
            </a:ln>
          </p:spPr>
          <p:txBody>
            <a:bodyPr/>
            <a:lstStyle/>
            <a:p>
              <a:endParaRPr lang="en-US"/>
            </a:p>
          </p:txBody>
        </p:sp>
        <p:pic>
          <p:nvPicPr>
            <p:cNvPr id="63492" name="Picture 1"/>
            <p:cNvPicPr>
              <a:picLocks noChangeAspect="1" noChangeArrowheads="1"/>
            </p:cNvPicPr>
            <p:nvPr/>
          </p:nvPicPr>
          <p:blipFill>
            <a:blip r:embed="rId3"/>
            <a:srcRect/>
            <a:stretch>
              <a:fillRect/>
            </a:stretch>
          </p:blipFill>
          <p:spPr bwMode="auto">
            <a:xfrm>
              <a:off x="4029464" y="4515822"/>
              <a:ext cx="1047750" cy="476250"/>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1511300" y="0"/>
            <a:ext cx="5702300" cy="1066800"/>
          </a:xfrm>
        </p:spPr>
        <p:txBody>
          <a:bodyPr anchor="ctr"/>
          <a:lstStyle/>
          <a:p>
            <a:pPr eaLnBrk="1" hangingPunct="1"/>
            <a:r>
              <a:rPr lang="en-US" sz="2800" b="1" smtClean="0">
                <a:solidFill>
                  <a:schemeClr val="tx2"/>
                </a:solidFill>
                <a:ea typeface="ＭＳ Ｐゴシック" pitchFamily="34" charset="-128"/>
              </a:rPr>
              <a:t>Congratulations to Our Incredible Innovation Award Winners</a:t>
            </a:r>
          </a:p>
        </p:txBody>
      </p:sp>
      <p:sp>
        <p:nvSpPr>
          <p:cNvPr id="481283" name="Rectangle 3"/>
          <p:cNvSpPr>
            <a:spLocks noGrp="1" noChangeArrowheads="1"/>
          </p:cNvSpPr>
          <p:nvPr>
            <p:ph type="body" idx="4294967295"/>
          </p:nvPr>
        </p:nvSpPr>
        <p:spPr>
          <a:xfrm>
            <a:off x="779463" y="1250950"/>
            <a:ext cx="8229600" cy="4808538"/>
          </a:xfrm>
        </p:spPr>
        <p:txBody>
          <a:bodyPr/>
          <a:lstStyle/>
          <a:p>
            <a:pPr eaLnBrk="1" hangingPunct="1">
              <a:buClr>
                <a:srgbClr val="FF9933"/>
              </a:buClr>
            </a:pPr>
            <a:r>
              <a:rPr lang="en-US" sz="2800" b="1" smtClean="0">
                <a:ea typeface="ＭＳ Ｐゴシック" pitchFamily="34" charset="-128"/>
              </a:rPr>
              <a:t>Abot Tanaw, Philippines</a:t>
            </a:r>
          </a:p>
          <a:p>
            <a:pPr eaLnBrk="1" hangingPunct="1">
              <a:buClr>
                <a:srgbClr val="FF9933"/>
              </a:buClr>
            </a:pPr>
            <a:r>
              <a:rPr lang="en-US" sz="2800" b="1" smtClean="0">
                <a:ea typeface="ＭＳ Ｐゴシック" pitchFamily="34" charset="-128"/>
              </a:rPr>
              <a:t>GreenfieldTech, Udim, Israel</a:t>
            </a:r>
          </a:p>
          <a:p>
            <a:pPr eaLnBrk="1" hangingPunct="1">
              <a:buClr>
                <a:srgbClr val="FF9933"/>
              </a:buClr>
            </a:pPr>
            <a:r>
              <a:rPr lang="en-US" sz="2800" b="1" smtClean="0">
                <a:ea typeface="ＭＳ Ｐゴシック" pitchFamily="34" charset="-128"/>
              </a:rPr>
              <a:t>City of Taquia, Philippines</a:t>
            </a:r>
          </a:p>
          <a:p>
            <a:pPr eaLnBrk="1" hangingPunct="1">
              <a:buClr>
                <a:srgbClr val="FF9933"/>
              </a:buClr>
            </a:pPr>
            <a:r>
              <a:rPr lang="en-US" sz="2800" b="1" smtClean="0">
                <a:ea typeface="ＭＳ Ｐゴシック" pitchFamily="34" charset="-128"/>
              </a:rPr>
              <a:t>Teletales, New York, N.Y.</a:t>
            </a:r>
          </a:p>
          <a:p>
            <a:pPr eaLnBrk="1" hangingPunct="1">
              <a:buClr>
                <a:srgbClr val="FF9933"/>
              </a:buClr>
            </a:pPr>
            <a:r>
              <a:rPr lang="en-US" sz="2800" b="1" smtClean="0">
                <a:ea typeface="ＭＳ Ｐゴシック" pitchFamily="34" charset="-128"/>
              </a:rPr>
              <a:t>House Internet, Buenos Aires, Argentina</a:t>
            </a:r>
          </a:p>
          <a:p>
            <a:pPr eaLnBrk="1" hangingPunct="1">
              <a:buClr>
                <a:srgbClr val="FF9933"/>
              </a:buClr>
            </a:pPr>
            <a:r>
              <a:rPr lang="en-US" sz="2800" b="1" smtClean="0">
                <a:ea typeface="ＭＳ Ｐゴシック" pitchFamily="34" charset="-128"/>
              </a:rPr>
              <a:t>Intuit Innovations, Kuala Lumpur, Malaysia</a:t>
            </a:r>
          </a:p>
          <a:p>
            <a:pPr eaLnBrk="1" hangingPunct="1">
              <a:buClr>
                <a:srgbClr val="FF9933"/>
              </a:buClr>
            </a:pPr>
            <a:r>
              <a:rPr lang="en-US" sz="2800" b="1" smtClean="0">
                <a:ea typeface="ＭＳ Ｐゴシック" pitchFamily="34" charset="-128"/>
              </a:rPr>
              <a:t>Airnet, Chattanooga, Tenn.</a:t>
            </a:r>
          </a:p>
          <a:p>
            <a:pPr eaLnBrk="1" hangingPunct="1">
              <a:buClr>
                <a:srgbClr val="FF9933"/>
              </a:buClr>
            </a:pPr>
            <a:endParaRPr lang="en-US" sz="2800" b="1" smtClean="0">
              <a:ea typeface="ＭＳ Ｐゴシック" pitchFamily="34" charset="-128"/>
            </a:endParaRPr>
          </a:p>
          <a:p>
            <a:pPr eaLnBrk="1" hangingPunct="1">
              <a:buClr>
                <a:srgbClr val="FF9933"/>
              </a:buClr>
            </a:pPr>
            <a:endParaRPr lang="en-US" sz="2800" b="1" smtClean="0">
              <a:ea typeface="ＭＳ Ｐゴシック" pitchFamily="34" charset="-128"/>
            </a:endParaRPr>
          </a:p>
          <a:p>
            <a:pPr eaLnBrk="1" hangingPunct="1">
              <a:buClr>
                <a:srgbClr val="FF9933"/>
              </a:buClr>
            </a:pPr>
            <a:endParaRPr lang="en-US" sz="2800" b="1" smtClean="0">
              <a:ea typeface="ＭＳ Ｐゴシック" pitchFamily="34" charset="-128"/>
            </a:endParaRPr>
          </a:p>
          <a:p>
            <a:pPr eaLnBrk="1" hangingPunct="1">
              <a:buClr>
                <a:srgbClr val="FF9933"/>
              </a:buClr>
            </a:pPr>
            <a:endParaRPr lang="en-US" sz="2800" b="1"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2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2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2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2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28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28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idx="4294967295"/>
          </p:nvPr>
        </p:nvSpPr>
        <p:spPr>
          <a:xfrm>
            <a:off x="1760538" y="1979613"/>
            <a:ext cx="5868987" cy="1984375"/>
          </a:xfrm>
        </p:spPr>
        <p:txBody>
          <a:bodyPr anchor="ctr"/>
          <a:lstStyle/>
          <a:p>
            <a:pPr algn="ctr" eaLnBrk="1" hangingPunct="1"/>
            <a:r>
              <a:rPr lang="en-US" sz="5400" b="1" smtClean="0">
                <a:solidFill>
                  <a:schemeClr val="tx2"/>
                </a:solidFill>
                <a:ea typeface="ＭＳ Ｐゴシック" pitchFamily="34" charset="-128"/>
              </a:rPr>
              <a:t>VoIP 2009</a:t>
            </a:r>
            <a:br>
              <a:rPr lang="en-US" sz="5400" b="1" smtClean="0">
                <a:solidFill>
                  <a:schemeClr val="tx2"/>
                </a:solidFill>
                <a:ea typeface="ＭＳ Ｐゴシック" pitchFamily="34" charset="-128"/>
              </a:rPr>
            </a:br>
            <a:r>
              <a:rPr lang="en-US" sz="5400" b="1" smtClean="0">
                <a:solidFill>
                  <a:schemeClr val="tx2"/>
                </a:solidFill>
                <a:ea typeface="ＭＳ Ｐゴシック" pitchFamily="34" charset="-128"/>
              </a:rPr>
              <a:t>A Year in Review</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ctrTitle" idx="4294967295"/>
          </p:nvPr>
        </p:nvSpPr>
        <p:spPr>
          <a:xfrm>
            <a:off x="1714500" y="2324100"/>
            <a:ext cx="5867400" cy="1981200"/>
          </a:xfrm>
        </p:spPr>
        <p:txBody>
          <a:bodyPr anchor="ctr"/>
          <a:lstStyle/>
          <a:p>
            <a:pPr algn="ctr" eaLnBrk="1" hangingPunct="1"/>
            <a:r>
              <a:rPr lang="en-US" sz="3600" b="1" smtClean="0">
                <a:solidFill>
                  <a:schemeClr val="tx2"/>
                </a:solidFill>
                <a:ea typeface="ＭＳ Ｐゴシック" pitchFamily="34" charset="-128"/>
              </a:rPr>
              <a:t>News Flash!</a:t>
            </a:r>
            <a:br>
              <a:rPr lang="en-US" sz="3600" b="1" smtClean="0">
                <a:solidFill>
                  <a:schemeClr val="tx2"/>
                </a:solidFill>
                <a:ea typeface="ＭＳ Ｐゴシック" pitchFamily="34" charset="-128"/>
              </a:rPr>
            </a:br>
            <a:r>
              <a:rPr lang="en-US" sz="4800" b="1" smtClean="0">
                <a:ea typeface="ＭＳ Ｐゴシック" pitchFamily="34" charset="-128"/>
              </a:rPr>
              <a:t>In 2009 the World’s Economy Melted Down!</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1511300" y="0"/>
            <a:ext cx="5702300" cy="1066800"/>
          </a:xfrm>
        </p:spPr>
        <p:txBody>
          <a:bodyPr anchor="ctr"/>
          <a:lstStyle/>
          <a:p>
            <a:pPr eaLnBrk="1" hangingPunct="1"/>
            <a:r>
              <a:rPr lang="en-US" sz="3200" b="1" smtClean="0">
                <a:solidFill>
                  <a:schemeClr val="tx2"/>
                </a:solidFill>
                <a:ea typeface="ＭＳ Ｐゴシック" pitchFamily="34" charset="-128"/>
              </a:rPr>
              <a:t>General Economic Impacts</a:t>
            </a:r>
          </a:p>
        </p:txBody>
      </p:sp>
      <p:sp>
        <p:nvSpPr>
          <p:cNvPr id="481283" name="Rectangle 3"/>
          <p:cNvSpPr>
            <a:spLocks noGrp="1" noChangeArrowheads="1"/>
          </p:cNvSpPr>
          <p:nvPr>
            <p:ph type="body" idx="4294967295"/>
          </p:nvPr>
        </p:nvSpPr>
        <p:spPr>
          <a:xfrm>
            <a:off x="723900" y="1217613"/>
            <a:ext cx="8229600" cy="5029200"/>
          </a:xfrm>
        </p:spPr>
        <p:txBody>
          <a:bodyPr/>
          <a:lstStyle/>
          <a:p>
            <a:pPr eaLnBrk="1" hangingPunct="1">
              <a:buClr>
                <a:srgbClr val="FF9933"/>
              </a:buClr>
            </a:pPr>
            <a:r>
              <a:rPr lang="en-US" sz="2800" b="1" smtClean="0">
                <a:ea typeface="ＭＳ Ｐゴシック" pitchFamily="34" charset="-128"/>
              </a:rPr>
              <a:t>Downturn in the economy is forcing companies to do more with less</a:t>
            </a:r>
          </a:p>
          <a:p>
            <a:pPr eaLnBrk="1" hangingPunct="1">
              <a:buClr>
                <a:srgbClr val="FF9933"/>
              </a:buClr>
            </a:pPr>
            <a:r>
              <a:rPr lang="en-US" sz="2800" b="1" smtClean="0">
                <a:ea typeface="ＭＳ Ｐゴシック" pitchFamily="34" charset="-128"/>
              </a:rPr>
              <a:t>Discretionary spending reduced</a:t>
            </a:r>
          </a:p>
          <a:p>
            <a:pPr eaLnBrk="1" hangingPunct="1">
              <a:buClr>
                <a:srgbClr val="FF9933"/>
              </a:buClr>
            </a:pPr>
            <a:r>
              <a:rPr lang="en-US" sz="2800" b="1" smtClean="0">
                <a:ea typeface="ＭＳ Ｐゴシック" pitchFamily="34" charset="-128"/>
              </a:rPr>
              <a:t>Market conditions favor cost-effective solutions over premium branded ones</a:t>
            </a:r>
          </a:p>
          <a:p>
            <a:pPr eaLnBrk="1" hangingPunct="1">
              <a:buClr>
                <a:srgbClr val="FF9933"/>
              </a:buClr>
            </a:pPr>
            <a:r>
              <a:rPr lang="en-US" sz="2800" b="1" smtClean="0">
                <a:ea typeface="ＭＳ Ｐゴシック" pitchFamily="34" charset="-128"/>
              </a:rPr>
              <a:t>Economic pressure raising awareness and interest in open source software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425575" y="279400"/>
            <a:ext cx="6710363" cy="1143000"/>
          </a:xfrm>
        </p:spPr>
        <p:txBody>
          <a:bodyPr lIns="91440" tIns="45720" rIns="91440" bIns="45720" anchor="t"/>
          <a:lstStyle/>
          <a:p>
            <a:r>
              <a:rPr lang="en-US" sz="3200" b="1" smtClean="0">
                <a:solidFill>
                  <a:schemeClr val="tx2"/>
                </a:solidFill>
                <a:ea typeface="ＭＳ Ｐゴシック" pitchFamily="34" charset="-128"/>
              </a:rPr>
              <a:t>Open Source Adoption Trends</a:t>
            </a:r>
          </a:p>
        </p:txBody>
      </p:sp>
      <p:sp>
        <p:nvSpPr>
          <p:cNvPr id="28674" name="Text Box 4"/>
          <p:cNvSpPr txBox="1">
            <a:spLocks noChangeArrowheads="1"/>
          </p:cNvSpPr>
          <p:nvPr/>
        </p:nvSpPr>
        <p:spPr bwMode="auto">
          <a:xfrm>
            <a:off x="5715000" y="6172200"/>
            <a:ext cx="2590800" cy="292100"/>
          </a:xfrm>
          <a:prstGeom prst="rect">
            <a:avLst/>
          </a:prstGeom>
          <a:noFill/>
          <a:ln w="9525">
            <a:noFill/>
            <a:miter lim="800000"/>
            <a:headEnd/>
            <a:tailEnd/>
          </a:ln>
        </p:spPr>
        <p:txBody>
          <a:bodyPr wrap="none">
            <a:spAutoFit/>
          </a:bodyPr>
          <a:lstStyle/>
          <a:p>
            <a:r>
              <a:rPr lang="en-US" sz="1200"/>
              <a:t>Source: Forrester Research 2/2009</a:t>
            </a:r>
          </a:p>
        </p:txBody>
      </p:sp>
      <p:graphicFrame>
        <p:nvGraphicFramePr>
          <p:cNvPr id="7" name="Content Placeholder 6"/>
          <p:cNvGraphicFramePr>
            <a:graphicFrameLocks noGrp="1"/>
          </p:cNvGraphicFramePr>
          <p:nvPr>
            <p:ph idx="1"/>
          </p:nvPr>
        </p:nvGraphicFramePr>
        <p:xfrm>
          <a:off x="304800" y="1066800"/>
          <a:ext cx="86868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71" y="1293781"/>
            <a:ext cx="7902187" cy="4525963"/>
          </a:xfrm>
        </p:spPr>
        <p:txBody>
          <a:bodyPr/>
          <a:lstStyle/>
          <a:p>
            <a:pPr marL="233363" lvl="1" indent="-233363" eaLnBrk="1" hangingPunct="1">
              <a:spcBef>
                <a:spcPct val="65000"/>
              </a:spcBef>
              <a:buClr>
                <a:srgbClr val="FF9933"/>
              </a:buClr>
              <a:buFont typeface="Wingdings" pitchFamily="-107" charset="2"/>
              <a:buChar char="§"/>
              <a:defRPr/>
            </a:pPr>
            <a:r>
              <a:rPr lang="en-US" sz="2800" b="1" dirty="0" smtClean="0"/>
              <a:t>US IT Spending predicted to decline 5%  </a:t>
            </a:r>
            <a:r>
              <a:rPr lang="en-US" b="1" dirty="0" smtClean="0"/>
              <a:t>(2009 </a:t>
            </a:r>
            <a:r>
              <a:rPr lang="en-US" b="1" dirty="0" err="1" smtClean="0"/>
              <a:t>vs</a:t>
            </a:r>
            <a:r>
              <a:rPr lang="en-US" b="1" dirty="0" smtClean="0"/>
              <a:t> 2008)</a:t>
            </a:r>
            <a:endParaRPr lang="en-US" sz="2800" b="1" dirty="0" smtClean="0"/>
          </a:p>
          <a:p>
            <a:pPr marL="233363" lvl="1" indent="-233363" eaLnBrk="1" hangingPunct="1">
              <a:spcBef>
                <a:spcPct val="65000"/>
              </a:spcBef>
              <a:buClr>
                <a:srgbClr val="FF9933"/>
              </a:buClr>
              <a:buFont typeface="Wingdings" pitchFamily="-107" charset="2"/>
              <a:buChar char="§"/>
              <a:defRPr/>
            </a:pPr>
            <a:r>
              <a:rPr lang="en-US" sz="2800" b="1" dirty="0" smtClean="0"/>
              <a:t>70% of CIOs expect to make VoIP investments in 2009</a:t>
            </a:r>
          </a:p>
          <a:p>
            <a:pPr lvl="1" eaLnBrk="1" hangingPunct="1">
              <a:buClr>
                <a:srgbClr val="FF9933"/>
              </a:buClr>
              <a:defRPr/>
            </a:pPr>
            <a:r>
              <a:rPr lang="en-US" sz="2400" b="1" dirty="0" smtClean="0"/>
              <a:t>VoIP is the fourth highest rated investment area</a:t>
            </a:r>
          </a:p>
          <a:p>
            <a:pPr marL="233363" lvl="1" indent="-233363" eaLnBrk="1" hangingPunct="1">
              <a:spcBef>
                <a:spcPct val="65000"/>
              </a:spcBef>
              <a:buClr>
                <a:srgbClr val="FF9933"/>
              </a:buClr>
              <a:buFont typeface="Wingdings" pitchFamily="-107" charset="2"/>
              <a:buChar char="§"/>
              <a:defRPr/>
            </a:pPr>
            <a:r>
              <a:rPr lang="en-US" sz="2800" b="1" dirty="0" smtClean="0"/>
              <a:t>26% of CIOs see VoIP as a way to save money on recurring service fees</a:t>
            </a:r>
          </a:p>
          <a:p>
            <a:pPr marL="233363" lvl="1" indent="-233363" eaLnBrk="1" hangingPunct="1">
              <a:spcBef>
                <a:spcPct val="65000"/>
              </a:spcBef>
              <a:buClr>
                <a:srgbClr val="FF9933"/>
              </a:buClr>
              <a:buFont typeface="Wingdings" pitchFamily="-107" charset="2"/>
              <a:buChar char="§"/>
              <a:defRPr/>
            </a:pPr>
            <a:r>
              <a:rPr lang="en-US" sz="2800" b="1" dirty="0" smtClean="0"/>
              <a:t>21% of VARs named VoIP the technology that will generate the most growth in revenue for 2009</a:t>
            </a:r>
          </a:p>
          <a:p>
            <a:pPr marL="3148013" lvl="8" indent="-233363" eaLnBrk="1" hangingPunct="1">
              <a:spcBef>
                <a:spcPct val="65000"/>
              </a:spcBef>
              <a:buClr>
                <a:srgbClr val="FF9933"/>
              </a:buClr>
              <a:buFont typeface="Wingdings" pitchFamily="-106" charset="2"/>
              <a:buNone/>
              <a:defRPr/>
            </a:pPr>
            <a:r>
              <a:rPr lang="en-US" sz="1200" b="1" dirty="0" smtClean="0"/>
              <a:t>	</a:t>
            </a:r>
            <a:endParaRPr lang="en-US" sz="1200" b="1" i="1" dirty="0" smtClean="0"/>
          </a:p>
        </p:txBody>
      </p:sp>
      <p:sp>
        <p:nvSpPr>
          <p:cNvPr id="30722" name="Rectangle 2"/>
          <p:cNvSpPr>
            <a:spLocks noGrp="1" noChangeArrowheads="1"/>
          </p:cNvSpPr>
          <p:nvPr>
            <p:ph type="title"/>
          </p:nvPr>
        </p:nvSpPr>
        <p:spPr>
          <a:xfrm>
            <a:off x="1454150" y="223838"/>
            <a:ext cx="6122988" cy="603250"/>
          </a:xfrm>
        </p:spPr>
        <p:txBody>
          <a:bodyPr anchor="ctr"/>
          <a:lstStyle/>
          <a:p>
            <a:pPr eaLnBrk="1" hangingPunct="1"/>
            <a:r>
              <a:rPr lang="en-US" sz="3200" b="1" smtClean="0">
                <a:solidFill>
                  <a:schemeClr val="tx2"/>
                </a:solidFill>
                <a:ea typeface="ＭＳ Ｐゴシック" pitchFamily="34" charset="-128"/>
              </a:rPr>
              <a:t>Economic Impacts on VoIP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ctrTitle" idx="4294967295"/>
          </p:nvPr>
        </p:nvSpPr>
        <p:spPr>
          <a:xfrm>
            <a:off x="1714500" y="1987550"/>
            <a:ext cx="6488113" cy="1981200"/>
          </a:xfrm>
        </p:spPr>
        <p:txBody>
          <a:bodyPr anchor="ctr"/>
          <a:lstStyle/>
          <a:p>
            <a:pPr algn="ctr" eaLnBrk="1" hangingPunct="1"/>
            <a:r>
              <a:rPr lang="en-US" sz="3600" b="1" smtClean="0">
                <a:solidFill>
                  <a:schemeClr val="tx2"/>
                </a:solidFill>
                <a:ea typeface="ＭＳ Ｐゴシック" pitchFamily="34" charset="-128"/>
              </a:rPr>
              <a:t>Industry Trend: </a:t>
            </a:r>
            <a:r>
              <a:rPr lang="en-US" sz="3600" b="1" smtClean="0">
                <a:ea typeface="ＭＳ Ｐゴシック" pitchFamily="34" charset="-128"/>
              </a:rPr>
              <a:t/>
            </a:r>
            <a:br>
              <a:rPr lang="en-US" sz="3600" b="1" smtClean="0">
                <a:ea typeface="ＭＳ Ｐゴシック" pitchFamily="34" charset="-128"/>
              </a:rPr>
            </a:br>
            <a:r>
              <a:rPr lang="en-US" sz="4400" b="1" smtClean="0">
                <a:ea typeface="ＭＳ Ｐゴシック" pitchFamily="34" charset="-128"/>
              </a:rPr>
              <a:t>Traditional Telephony Giving Way to VoIP</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DDDDDD"/>
      </a:dk1>
      <a:lt1>
        <a:srgbClr val="FFFFFF"/>
      </a:lt1>
      <a:dk2>
        <a:srgbClr val="000000"/>
      </a:dk2>
      <a:lt2>
        <a:srgbClr val="FFCC00"/>
      </a:lt2>
      <a:accent1>
        <a:srgbClr val="053A81"/>
      </a:accent1>
      <a:accent2>
        <a:srgbClr val="AFD9FF"/>
      </a:accent2>
      <a:accent3>
        <a:srgbClr val="AAAAAA"/>
      </a:accent3>
      <a:accent4>
        <a:srgbClr val="DADADA"/>
      </a:accent4>
      <a:accent5>
        <a:srgbClr val="AAAEC1"/>
      </a:accent5>
      <a:accent6>
        <a:srgbClr val="9EC4E7"/>
      </a:accent6>
      <a:hlink>
        <a:srgbClr val="0068B2"/>
      </a:hlink>
      <a:folHlink>
        <a:srgbClr val="F05C0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106"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106" charset="0"/>
          </a:defRPr>
        </a:defPPr>
      </a:lstStyle>
    </a:lnDef>
  </a:objectDefaults>
  <a:extraClrSchemeLst>
    <a:extraClrScheme>
      <a:clrScheme name="Default Design 1">
        <a:dk1>
          <a:srgbClr val="000000"/>
        </a:dk1>
        <a:lt1>
          <a:srgbClr val="FFFFFF"/>
        </a:lt1>
        <a:dk2>
          <a:srgbClr val="FFCC00"/>
        </a:dk2>
        <a:lt2>
          <a:srgbClr val="DDDDDD"/>
        </a:lt2>
        <a:accent1>
          <a:srgbClr val="053A81"/>
        </a:accent1>
        <a:accent2>
          <a:srgbClr val="AFD9FF"/>
        </a:accent2>
        <a:accent3>
          <a:srgbClr val="FFFFFF"/>
        </a:accent3>
        <a:accent4>
          <a:srgbClr val="000000"/>
        </a:accent4>
        <a:accent5>
          <a:srgbClr val="AAAEC1"/>
        </a:accent5>
        <a:accent6>
          <a:srgbClr val="9EC4E7"/>
        </a:accent6>
        <a:hlink>
          <a:srgbClr val="0068B2"/>
        </a:hlink>
        <a:folHlink>
          <a:srgbClr val="F05C0A"/>
        </a:folHlink>
      </a:clrScheme>
      <a:clrMap bg1="lt1" tx1="dk1" bg2="lt2" tx2="dk2" accent1="accent1" accent2="accent2" accent3="accent3" accent4="accent4" accent5="accent5" accent6="accent6" hlink="hlink" folHlink="folHlink"/>
    </a:extraClrScheme>
    <a:extraClrScheme>
      <a:clrScheme name="Default Design 2">
        <a:dk1>
          <a:srgbClr val="DDDDDD"/>
        </a:dk1>
        <a:lt1>
          <a:srgbClr val="FFFFFF"/>
        </a:lt1>
        <a:dk2>
          <a:srgbClr val="000000"/>
        </a:dk2>
        <a:lt2>
          <a:srgbClr val="FFCC00"/>
        </a:lt2>
        <a:accent1>
          <a:srgbClr val="053A81"/>
        </a:accent1>
        <a:accent2>
          <a:srgbClr val="AFD9FF"/>
        </a:accent2>
        <a:accent3>
          <a:srgbClr val="AAAAAA"/>
        </a:accent3>
        <a:accent4>
          <a:srgbClr val="DADADA"/>
        </a:accent4>
        <a:accent5>
          <a:srgbClr val="AAAEC1"/>
        </a:accent5>
        <a:accent6>
          <a:srgbClr val="9EC4E7"/>
        </a:accent6>
        <a:hlink>
          <a:srgbClr val="0068B2"/>
        </a:hlink>
        <a:folHlink>
          <a:srgbClr val="F05C0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7531</TotalTime>
  <Words>989</Words>
  <Application>Microsoft Office PowerPoint</Application>
  <PresentationFormat>On-screen Show (4:3)</PresentationFormat>
  <Paragraphs>159</Paragraphs>
  <Slides>24</Slides>
  <Notes>24</Notes>
  <HiddenSlides>0</HiddenSlides>
  <MMClips>0</MMClips>
  <ScaleCrop>false</ScaleCrop>
  <HeadingPairs>
    <vt:vector size="6" baseType="variant">
      <vt:variant>
        <vt:lpstr>Fonts Used</vt:lpstr>
      </vt:variant>
      <vt:variant>
        <vt:i4>4</vt:i4>
      </vt:variant>
      <vt:variant>
        <vt:lpstr>Design Template</vt:lpstr>
      </vt:variant>
      <vt:variant>
        <vt:i4>3</vt:i4>
      </vt:variant>
      <vt:variant>
        <vt:lpstr>Slide Titles</vt:lpstr>
      </vt:variant>
      <vt:variant>
        <vt:i4>24</vt:i4>
      </vt:variant>
    </vt:vector>
  </HeadingPairs>
  <TitlesOfParts>
    <vt:vector size="31" baseType="lpstr">
      <vt:lpstr>Arial</vt:lpstr>
      <vt:lpstr>ＭＳ Ｐゴシック</vt:lpstr>
      <vt:lpstr>Wingdings</vt:lpstr>
      <vt:lpstr>Times New Roman</vt:lpstr>
      <vt:lpstr>Default Design</vt:lpstr>
      <vt:lpstr>Default Design</vt:lpstr>
      <vt:lpstr>Default Design</vt:lpstr>
      <vt:lpstr>Celebrating 10 Years of Asterisk Changing the Future of Telephony Together</vt:lpstr>
      <vt:lpstr>Slide 2</vt:lpstr>
      <vt:lpstr>Congratulations to Our Incredible Innovation Award Winners</vt:lpstr>
      <vt:lpstr>VoIP 2009 A Year in Review</vt:lpstr>
      <vt:lpstr>News Flash! In 2009 the World’s Economy Melted Down!</vt:lpstr>
      <vt:lpstr>General Economic Impacts</vt:lpstr>
      <vt:lpstr>Open Source Adoption Trends</vt:lpstr>
      <vt:lpstr>Economic Impacts on VoIP</vt:lpstr>
      <vt:lpstr>Industry Trend:  Traditional Telephony Giving Way to VoIP</vt:lpstr>
      <vt:lpstr>Industry Trend:  Open Source Software is Disrupting Proprietary Alternatives</vt:lpstr>
      <vt:lpstr>Industry Trend:  Unified Communications Adoption on the Rise </vt:lpstr>
      <vt:lpstr>Unified Communications Impact</vt:lpstr>
      <vt:lpstr>Industry Trend:  Mobile plays a bigger role in corporate communications</vt:lpstr>
      <vt:lpstr>Mobility Impacts </vt:lpstr>
      <vt:lpstr>Asterisk 2009: A Year in Review</vt:lpstr>
      <vt:lpstr>The Project</vt:lpstr>
      <vt:lpstr>The Project</vt:lpstr>
      <vt:lpstr>The Community</vt:lpstr>
      <vt:lpstr>Happy  10 Year Anniversary Asterisk!</vt:lpstr>
      <vt:lpstr>Some Things Change …</vt:lpstr>
      <vt:lpstr>Some Things Never Change …</vt:lpstr>
      <vt:lpstr>Asterisk  and IBM</vt:lpstr>
      <vt:lpstr>Asterisk &amp; IBM</vt:lpstr>
      <vt:lpstr>Mike Smith IBM</vt:lpstr>
    </vt:vector>
  </TitlesOfParts>
  <Company>Digium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Digium</dc:creator>
  <cp:lastModifiedBy>htanacea</cp:lastModifiedBy>
  <cp:revision>193</cp:revision>
  <dcterms:created xsi:type="dcterms:W3CDTF">2009-09-28T15:50:53Z</dcterms:created>
  <dcterms:modified xsi:type="dcterms:W3CDTF">2009-10-26T16:37:20Z</dcterms:modified>
</cp:coreProperties>
</file>